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9" r:id="rId2"/>
    <p:sldId id="260" r:id="rId3"/>
    <p:sldId id="261" r:id="rId4"/>
    <p:sldId id="258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F1"/>
    <a:srgbClr val="0B2545"/>
    <a:srgbClr val="14708A"/>
    <a:srgbClr val="004B87"/>
    <a:srgbClr val="004A86"/>
    <a:srgbClr val="124B82"/>
    <a:srgbClr val="41498A"/>
    <a:srgbClr val="435A89"/>
    <a:srgbClr val="FFFFFF"/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379" autoAdjust="0"/>
  </p:normalViewPr>
  <p:slideViewPr>
    <p:cSldViewPr snapToGrid="0">
      <p:cViewPr varScale="1">
        <p:scale>
          <a:sx n="56" d="100"/>
          <a:sy n="56" d="100"/>
        </p:scale>
        <p:origin x="78" y="10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e Randazzo" userId="ad8d1fd103aa1c66" providerId="LiveId" clId="{458609A5-4784-439A-8A28-05D45CBA142A}"/>
    <pc:docChg chg="undo custSel addSld modSld modMainMaster">
      <pc:chgData name="Davide Randazzo" userId="ad8d1fd103aa1c66" providerId="LiveId" clId="{458609A5-4784-439A-8A28-05D45CBA142A}" dt="2026-08-17T09:37:29.339" v="443" actId="1076"/>
      <pc:docMkLst>
        <pc:docMk/>
      </pc:docMkLst>
      <pc:sldChg chg="addSp delSp modSp new mod modClrScheme chgLayout">
        <pc:chgData name="Davide Randazzo" userId="ad8d1fd103aa1c66" providerId="LiveId" clId="{458609A5-4784-439A-8A28-05D45CBA142A}" dt="2026-08-17T09:37:29.339" v="443" actId="1076"/>
        <pc:sldMkLst>
          <pc:docMk/>
          <pc:sldMk cId="3814776100" sldId="258"/>
        </pc:sldMkLst>
      </pc:sldChg>
      <pc:sldMasterChg chg="modSp modSldLayout">
        <pc:chgData name="Davide Randazzo" userId="ad8d1fd103aa1c66" providerId="LiveId" clId="{458609A5-4784-439A-8A28-05D45CBA142A}" dt="2026-08-17T09:36:23.556" v="389" actId="1076"/>
        <pc:sldMasterMkLst>
          <pc:docMk/>
          <pc:sldMasterMk cId="2999690408" sldId="2147483648"/>
        </pc:sldMasterMkLst>
        <pc:spChg chg="mod">
          <ac:chgData name="Davide Randazzo" userId="ad8d1fd103aa1c66" providerId="LiveId" clId="{458609A5-4784-439A-8A28-05D45CBA142A}" dt="2026-08-17T09:25:54.873" v="269" actId="403"/>
          <ac:spMkLst>
            <pc:docMk/>
            <pc:sldMasterMk cId="2999690408" sldId="2147483648"/>
            <ac:spMk id="2" creationId="{55E78002-9BCE-9CFE-EAF3-760053A99E1D}"/>
          </ac:spMkLst>
        </pc:spChg>
        <pc:spChg chg="mod">
          <ac:chgData name="Davide Randazzo" userId="ad8d1fd103aa1c66" providerId="LiveId" clId="{458609A5-4784-439A-8A28-05D45CBA142A}" dt="2026-08-17T09:22:41.294" v="243" actId="404"/>
          <ac:spMkLst>
            <pc:docMk/>
            <pc:sldMasterMk cId="2999690408" sldId="2147483648"/>
            <ac:spMk id="3" creationId="{39262EE1-B294-3A06-7472-3D8914DCA590}"/>
          </ac:spMkLst>
        </pc:spChg>
        <pc:sldLayoutChg chg="addSp delSp modSp mod">
          <pc:chgData name="Davide Randazzo" userId="ad8d1fd103aa1c66" providerId="LiveId" clId="{458609A5-4784-439A-8A28-05D45CBA142A}" dt="2026-08-17T09:29:48.080" v="347" actId="478"/>
          <pc:sldLayoutMkLst>
            <pc:docMk/>
            <pc:sldMasterMk cId="2999690408" sldId="2147483648"/>
            <pc:sldLayoutMk cId="720378901" sldId="2147483649"/>
          </pc:sldLayoutMkLst>
        </pc:sldLayoutChg>
        <pc:sldLayoutChg chg="addSp delSp modSp mod">
          <pc:chgData name="Davide Randazzo" userId="ad8d1fd103aa1c66" providerId="LiveId" clId="{458609A5-4784-439A-8A28-05D45CBA142A}" dt="2026-08-17T09:26:06.678" v="270" actId="403"/>
          <pc:sldLayoutMkLst>
            <pc:docMk/>
            <pc:sldMasterMk cId="2999690408" sldId="2147483648"/>
            <pc:sldLayoutMk cId="1540096185" sldId="2147483650"/>
          </pc:sldLayoutMkLst>
          <pc:spChg chg="mod">
            <ac:chgData name="Davide Randazzo" userId="ad8d1fd103aa1c66" providerId="LiveId" clId="{458609A5-4784-439A-8A28-05D45CBA142A}" dt="2026-08-17T09:26:06.678" v="270" actId="403"/>
            <ac:spMkLst>
              <pc:docMk/>
              <pc:sldMasterMk cId="2999690408" sldId="2147483648"/>
              <pc:sldLayoutMk cId="1540096185" sldId="2147483650"/>
              <ac:spMk id="2" creationId="{2DEEC0DC-7CCA-7BAD-B854-2DFDD3966119}"/>
            </ac:spMkLst>
          </pc:spChg>
          <pc:spChg chg="mod">
            <ac:chgData name="Davide Randazzo" userId="ad8d1fd103aa1c66" providerId="LiveId" clId="{458609A5-4784-439A-8A28-05D45CBA142A}" dt="2026-08-17T09:22:53.570" v="247" actId="403"/>
            <ac:spMkLst>
              <pc:docMk/>
              <pc:sldMasterMk cId="2999690408" sldId="2147483648"/>
              <pc:sldLayoutMk cId="1540096185" sldId="2147483650"/>
              <ac:spMk id="3" creationId="{E3B62E9C-79AA-F236-11BC-ABCA337B987C}"/>
            </ac:spMkLst>
          </pc:spChg>
          <pc:spChg chg="add mod">
            <ac:chgData name="Davide Randazzo" userId="ad8d1fd103aa1c66" providerId="LiveId" clId="{458609A5-4784-439A-8A28-05D45CBA142A}" dt="2026-08-17T09:20:13.642" v="195" actId="1076"/>
            <ac:spMkLst>
              <pc:docMk/>
              <pc:sldMasterMk cId="2999690408" sldId="2147483648"/>
              <pc:sldLayoutMk cId="1540096185" sldId="2147483650"/>
              <ac:spMk id="9" creationId="{55A11B4D-4D5E-04A0-5296-AACDDCE76669}"/>
            </ac:spMkLst>
          </pc:spChg>
        </pc:sldLayoutChg>
        <pc:sldLayoutChg chg="modSp mod">
          <pc:chgData name="Davide Randazzo" userId="ad8d1fd103aa1c66" providerId="LiveId" clId="{458609A5-4784-439A-8A28-05D45CBA142A}" dt="2026-08-17T09:23:10.068" v="249" actId="113"/>
          <pc:sldLayoutMkLst>
            <pc:docMk/>
            <pc:sldMasterMk cId="2999690408" sldId="2147483648"/>
            <pc:sldLayoutMk cId="3774421540" sldId="2147483651"/>
          </pc:sldLayoutMkLst>
          <pc:spChg chg="mod">
            <ac:chgData name="Davide Randazzo" userId="ad8d1fd103aa1c66" providerId="LiveId" clId="{458609A5-4784-439A-8A28-05D45CBA142A}" dt="2026-08-17T09:23:10.068" v="249" actId="113"/>
            <ac:spMkLst>
              <pc:docMk/>
              <pc:sldMasterMk cId="2999690408" sldId="2147483648"/>
              <pc:sldLayoutMk cId="3774421540" sldId="2147483651"/>
              <ac:spMk id="2" creationId="{A2BAD6DD-59DD-C027-7BC3-52DB99E9BDA0}"/>
            </ac:spMkLst>
          </pc:spChg>
        </pc:sldLayoutChg>
        <pc:sldLayoutChg chg="addSp delSp modSp mod setBg">
          <pc:chgData name="Davide Randazzo" userId="ad8d1fd103aa1c66" providerId="LiveId" clId="{458609A5-4784-439A-8A28-05D45CBA142A}" dt="2026-08-17T09:36:23.556" v="389" actId="1076"/>
          <pc:sldLayoutMkLst>
            <pc:docMk/>
            <pc:sldMasterMk cId="2999690408" sldId="2147483648"/>
            <pc:sldLayoutMk cId="2191456500" sldId="2147483655"/>
          </pc:sldLayoutMkLst>
        </pc:sldLayoutChg>
      </pc:sldMasterChg>
    </pc:docChg>
  </pc:docChgLst>
  <pc:docChgLst>
    <pc:chgData name="DAVIDE LO PRESTI" userId="b0bd84f7-654a-4a0c-a825-30d942c7d622" providerId="ADAL" clId="{75951836-4C43-409F-97ED-728BED1DD375}"/>
    <pc:docChg chg="custSel modSld">
      <pc:chgData name="DAVIDE LO PRESTI" userId="b0bd84f7-654a-4a0c-a825-30d942c7d622" providerId="ADAL" clId="{75951836-4C43-409F-97ED-728BED1DD375}" dt="2026-09-08T11:52:07.564" v="2" actId="207"/>
      <pc:docMkLst>
        <pc:docMk/>
      </pc:docMkLst>
      <pc:sldChg chg="addSp delSp modSp mod">
        <pc:chgData name="DAVIDE LO PRESTI" userId="b0bd84f7-654a-4a0c-a825-30d942c7d622" providerId="ADAL" clId="{75951836-4C43-409F-97ED-728BED1DD375}" dt="2026-09-08T11:52:07.564" v="2" actId="207"/>
        <pc:sldMkLst>
          <pc:docMk/>
          <pc:sldMk cId="1971607580" sldId="259"/>
        </pc:sldMkLst>
        <pc:spChg chg="add mod">
          <ac:chgData name="DAVIDE LO PRESTI" userId="b0bd84f7-654a-4a0c-a825-30d942c7d622" providerId="ADAL" clId="{75951836-4C43-409F-97ED-728BED1DD375}" dt="2026-09-08T11:52:07.564" v="2" actId="207"/>
          <ac:spMkLst>
            <pc:docMk/>
            <pc:sldMk cId="1971607580" sldId="259"/>
            <ac:spMk id="3" creationId="{AB7B2D80-21B7-6989-BEC8-C398EDAFE1D4}"/>
          </ac:spMkLst>
        </pc:spChg>
        <pc:spChg chg="add mod">
          <ac:chgData name="DAVIDE LO PRESTI" userId="b0bd84f7-654a-4a0c-a825-30d942c7d622" providerId="ADAL" clId="{75951836-4C43-409F-97ED-728BED1DD375}" dt="2026-09-08T11:52:07.564" v="2" actId="207"/>
          <ac:spMkLst>
            <pc:docMk/>
            <pc:sldMk cId="1971607580" sldId="259"/>
            <ac:spMk id="5" creationId="{0593933A-FA12-0079-414B-07F11C3D29E9}"/>
          </ac:spMkLst>
        </pc:spChg>
        <pc:spChg chg="del">
          <ac:chgData name="DAVIDE LO PRESTI" userId="b0bd84f7-654a-4a0c-a825-30d942c7d622" providerId="ADAL" clId="{75951836-4C43-409F-97ED-728BED1DD375}" dt="2026-09-08T11:52:01.097" v="0" actId="478"/>
          <ac:spMkLst>
            <pc:docMk/>
            <pc:sldMk cId="1971607580" sldId="259"/>
            <ac:spMk id="17" creationId="{127B283A-1240-8345-1147-CB0940723A08}"/>
          </ac:spMkLst>
        </pc:spChg>
        <pc:spChg chg="del">
          <ac:chgData name="DAVIDE LO PRESTI" userId="b0bd84f7-654a-4a0c-a825-30d942c7d622" providerId="ADAL" clId="{75951836-4C43-409F-97ED-728BED1DD375}" dt="2026-09-08T11:52:01.097" v="0" actId="478"/>
          <ac:spMkLst>
            <pc:docMk/>
            <pc:sldMk cId="1971607580" sldId="259"/>
            <ac:spMk id="19" creationId="{89059A7E-9F8C-D938-6784-6E9EFE01B134}"/>
          </ac:spMkLst>
        </pc:spChg>
        <pc:spChg chg="del">
          <ac:chgData name="DAVIDE LO PRESTI" userId="b0bd84f7-654a-4a0c-a825-30d942c7d622" providerId="ADAL" clId="{75951836-4C43-409F-97ED-728BED1DD375}" dt="2026-09-08T11:52:01.097" v="0" actId="478"/>
          <ac:spMkLst>
            <pc:docMk/>
            <pc:sldMk cId="1971607580" sldId="259"/>
            <ac:spMk id="20" creationId="{8CDE68AF-1357-8D7E-4EB8-303945C1A75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42BA242B-646F-33C0-A3B7-323D81A738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099B3D8-7054-C680-F3E0-1E61B94A27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53B13-16C4-4597-921B-9D3D8A9DC074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731605B-7FFD-7E85-5547-9DAEC49549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5838E49-26D7-57B7-F260-9F6F8854C5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5F177-BAB4-409B-AB8C-B6B9ECDFA62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66074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bg>
      <p:bgPr>
        <a:solidFill>
          <a:srgbClr val="FFFB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laborazione 15">
            <a:extLst>
              <a:ext uri="{FF2B5EF4-FFF2-40B4-BE49-F238E27FC236}">
                <a16:creationId xmlns:a16="http://schemas.microsoft.com/office/drawing/2014/main" id="{B9C0FBF0-4A88-436F-EC31-82FBAA94D295}"/>
              </a:ext>
            </a:extLst>
          </p:cNvPr>
          <p:cNvSpPr/>
          <p:nvPr userDrawn="1"/>
        </p:nvSpPr>
        <p:spPr>
          <a:xfrm>
            <a:off x="0" y="1"/>
            <a:ext cx="12192000" cy="2167536"/>
          </a:xfrm>
          <a:prstGeom prst="flowChartProcess">
            <a:avLst/>
          </a:prstGeom>
          <a:solidFill>
            <a:srgbClr val="0B25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CRIPI Training School – Workshop 2</a:t>
            </a:r>
          </a:p>
          <a:p>
            <a:pPr algn="ctr"/>
            <a:r>
              <a:rPr lang="it-IT" b="1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b="1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Transport</a:t>
            </a:r>
            <a:r>
              <a:rPr lang="it-IT" b="1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Infrastructure</a:t>
            </a:r>
            <a:endParaRPr lang="it-IT" b="1" i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800" b="0" i="1" dirty="0">
                <a:solidFill>
                  <a:schemeClr val="bg1"/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30 September – 2 October 2026, Palermo</a:t>
            </a:r>
            <a:endParaRPr lang="en-US" sz="1800" b="0" i="1" dirty="0">
              <a:solidFill>
                <a:schemeClr val="bg1"/>
              </a:solidFill>
              <a:effectLst/>
              <a:latin typeface="Arial" panose="020B0604020202020204" pitchFamily="34" charset="0"/>
              <a:ea typeface="Adobe Gothic Std B" panose="020B0800000000000000" pitchFamily="34" charset="-128"/>
              <a:cs typeface="Arial" panose="020B0604020202020204" pitchFamily="34" charset="0"/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DBAD8B5D-C3ED-FF3F-45D4-CB3FCCB833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73" y="457398"/>
            <a:ext cx="2008053" cy="1053500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90690142-2194-2B84-2C69-F7EF4E4FEB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792" y="266860"/>
            <a:ext cx="1434575" cy="1434575"/>
          </a:xfrm>
          <a:prstGeom prst="rect">
            <a:avLst/>
          </a:prstGeom>
        </p:spPr>
      </p:pic>
      <p:grpSp>
        <p:nvGrpSpPr>
          <p:cNvPr id="23" name="Gruppo 22">
            <a:extLst>
              <a:ext uri="{FF2B5EF4-FFF2-40B4-BE49-F238E27FC236}">
                <a16:creationId xmlns:a16="http://schemas.microsoft.com/office/drawing/2014/main" id="{58C000AC-1357-7332-2A12-C7CA637C84F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6146743"/>
            <a:ext cx="12192000" cy="720310"/>
            <a:chOff x="238265" y="4827794"/>
            <a:chExt cx="12083298" cy="713888"/>
          </a:xfrm>
        </p:grpSpPr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8A3BA54F-1C39-6E52-A172-2DCD81652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8265" y="4829862"/>
              <a:ext cx="2130122" cy="710040"/>
            </a:xfrm>
            <a:prstGeom prst="rect">
              <a:avLst/>
            </a:prstGeom>
          </p:spPr>
        </p:pic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C098C284-8837-D438-0F28-D7F452329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71104" y="4829663"/>
              <a:ext cx="2131200" cy="708773"/>
            </a:xfrm>
            <a:prstGeom prst="rect">
              <a:avLst/>
            </a:prstGeom>
          </p:spPr>
        </p:pic>
        <p:pic>
          <p:nvPicPr>
            <p:cNvPr id="29" name="Immagine 28">
              <a:extLst>
                <a:ext uri="{FF2B5EF4-FFF2-40B4-BE49-F238E27FC236}">
                  <a16:creationId xmlns:a16="http://schemas.microsoft.com/office/drawing/2014/main" id="{5AC39BAF-03CF-D638-E8A4-143E77A1A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102"/>
            <a:stretch>
              <a:fillRect/>
            </a:stretch>
          </p:blipFill>
          <p:spPr>
            <a:xfrm>
              <a:off x="4502945" y="4827794"/>
              <a:ext cx="2139584" cy="709200"/>
            </a:xfrm>
            <a:prstGeom prst="rect">
              <a:avLst/>
            </a:prstGeom>
          </p:spPr>
        </p:pic>
        <p:pic>
          <p:nvPicPr>
            <p:cNvPr id="30" name="Immagine 29">
              <a:extLst>
                <a:ext uri="{FF2B5EF4-FFF2-40B4-BE49-F238E27FC236}">
                  <a16:creationId xmlns:a16="http://schemas.microsoft.com/office/drawing/2014/main" id="{E394BF90-70F2-DA04-3D74-55F953926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45106" y="4832482"/>
              <a:ext cx="2122706" cy="709200"/>
            </a:xfrm>
            <a:prstGeom prst="rect">
              <a:avLst/>
            </a:prstGeom>
          </p:spPr>
        </p:pic>
        <p:pic>
          <p:nvPicPr>
            <p:cNvPr id="31" name="Immagine 30">
              <a:extLst>
                <a:ext uri="{FF2B5EF4-FFF2-40B4-BE49-F238E27FC236}">
                  <a16:creationId xmlns:a16="http://schemas.microsoft.com/office/drawing/2014/main" id="{011CA80E-D29A-9189-F210-B179BE749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66938" y="4831482"/>
              <a:ext cx="2130122" cy="710040"/>
            </a:xfrm>
            <a:prstGeom prst="rect">
              <a:avLst/>
            </a:prstGeom>
          </p:spPr>
        </p:pic>
        <p:pic>
          <p:nvPicPr>
            <p:cNvPr id="32" name="Immagine 31">
              <a:extLst>
                <a:ext uri="{FF2B5EF4-FFF2-40B4-BE49-F238E27FC236}">
                  <a16:creationId xmlns:a16="http://schemas.microsoft.com/office/drawing/2014/main" id="{D2C7F287-FADD-6FD2-D284-466509521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33286"/>
            <a:stretch>
              <a:fillRect/>
            </a:stretch>
          </p:blipFill>
          <p:spPr>
            <a:xfrm>
              <a:off x="10899778" y="4832044"/>
              <a:ext cx="1421785" cy="708773"/>
            </a:xfrm>
            <a:prstGeom prst="rect">
              <a:avLst/>
            </a:prstGeom>
          </p:spPr>
        </p:pic>
      </p:grpSp>
      <p:pic>
        <p:nvPicPr>
          <p:cNvPr id="34" name="Immagine 33">
            <a:extLst>
              <a:ext uri="{FF2B5EF4-FFF2-40B4-BE49-F238E27FC236}">
                <a16:creationId xmlns:a16="http://schemas.microsoft.com/office/drawing/2014/main" id="{08DC22C6-FD89-75C9-4DD8-0EA42754633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4682" y="5528536"/>
            <a:ext cx="1340479" cy="52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378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Pr>
        <a:solidFill>
          <a:srgbClr val="FFFB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EEC0DC-7CCA-7BAD-B854-2DFDD3966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3620"/>
            <a:ext cx="10515600" cy="1325563"/>
          </a:xfrm>
        </p:spPr>
        <p:txBody>
          <a:bodyPr>
            <a:normAutofit/>
          </a:bodyPr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3B62E9C-79AA-F236-11BC-ABCA337B9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2821"/>
            <a:ext cx="10515600" cy="435133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61E4BF33-305C-3ABE-2484-EC7A8D714C9E}"/>
              </a:ext>
            </a:extLst>
          </p:cNvPr>
          <p:cNvSpPr>
            <a:spLocks noChangeAspect="1"/>
          </p:cNvSpPr>
          <p:nvPr userDrawn="1"/>
        </p:nvSpPr>
        <p:spPr>
          <a:xfrm>
            <a:off x="10750743" y="-16607"/>
            <a:ext cx="1441257" cy="485523"/>
          </a:xfrm>
          <a:custGeom>
            <a:avLst/>
            <a:gdLst/>
            <a:ahLst/>
            <a:cxnLst/>
            <a:rect l="l" t="t" r="r" b="b"/>
            <a:pathLst>
              <a:path w="10116550" h="3408013">
                <a:moveTo>
                  <a:pt x="0" y="0"/>
                </a:moveTo>
                <a:lnTo>
                  <a:pt x="10116550" y="0"/>
                </a:lnTo>
                <a:lnTo>
                  <a:pt x="10116550" y="3408013"/>
                </a:lnTo>
                <a:lnTo>
                  <a:pt x="0" y="34080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DB47260-1C47-854E-047F-B22E1D264589}"/>
              </a:ext>
            </a:extLst>
          </p:cNvPr>
          <p:cNvSpPr txBox="1"/>
          <p:nvPr userDrawn="1"/>
        </p:nvSpPr>
        <p:spPr>
          <a:xfrm>
            <a:off x="7703462" y="100756"/>
            <a:ext cx="30472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ROADLCA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PALERMO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30/09-02/10, 2026</a:t>
            </a:r>
            <a:endParaRPr lang="it-IT" dirty="0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BF29C44D-37AF-AA2E-9DE7-9D59472215DD}"/>
              </a:ext>
            </a:extLst>
          </p:cNvPr>
          <p:cNvGrpSpPr/>
          <p:nvPr userDrawn="1"/>
        </p:nvGrpSpPr>
        <p:grpSpPr>
          <a:xfrm>
            <a:off x="0" y="0"/>
            <a:ext cx="4394682" cy="500475"/>
            <a:chOff x="97351" y="6357525"/>
            <a:chExt cx="4394682" cy="500475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C0F6A12E-30F5-3D84-6EB2-C979D302A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066" r="4165"/>
            <a:stretch>
              <a:fillRect/>
            </a:stretch>
          </p:blipFill>
          <p:spPr>
            <a:xfrm>
              <a:off x="97351" y="6357525"/>
              <a:ext cx="2197341" cy="500475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D15D759E-C44E-6A3E-44E7-CF83B9235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066" r="4165"/>
            <a:stretch>
              <a:fillRect/>
            </a:stretch>
          </p:blipFill>
          <p:spPr>
            <a:xfrm>
              <a:off x="2294692" y="6357525"/>
              <a:ext cx="2197341" cy="500475"/>
            </a:xfrm>
            <a:prstGeom prst="rect">
              <a:avLst/>
            </a:prstGeom>
          </p:spPr>
        </p:pic>
      </p:grpSp>
      <p:sp>
        <p:nvSpPr>
          <p:cNvPr id="18" name="Rettangolo 17">
            <a:extLst>
              <a:ext uri="{FF2B5EF4-FFF2-40B4-BE49-F238E27FC236}">
                <a16:creationId xmlns:a16="http://schemas.microsoft.com/office/drawing/2014/main" id="{4287FB2C-60B3-0E77-17F8-F610F5224AC3}"/>
              </a:ext>
            </a:extLst>
          </p:cNvPr>
          <p:cNvSpPr/>
          <p:nvPr userDrawn="1"/>
        </p:nvSpPr>
        <p:spPr>
          <a:xfrm>
            <a:off x="4394683" y="0"/>
            <a:ext cx="7797318" cy="500475"/>
          </a:xfrm>
          <a:prstGeom prst="rect">
            <a:avLst/>
          </a:prstGeom>
          <a:solidFill>
            <a:srgbClr val="004B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85B8461C-AE7D-5782-5106-522A4A0AD20E}"/>
              </a:ext>
            </a:extLst>
          </p:cNvPr>
          <p:cNvSpPr>
            <a:spLocks noChangeAspect="1"/>
          </p:cNvSpPr>
          <p:nvPr userDrawn="1"/>
        </p:nvSpPr>
        <p:spPr>
          <a:xfrm>
            <a:off x="10773318" y="26792"/>
            <a:ext cx="1370533" cy="461698"/>
          </a:xfrm>
          <a:custGeom>
            <a:avLst/>
            <a:gdLst/>
            <a:ahLst/>
            <a:cxnLst/>
            <a:rect l="l" t="t" r="r" b="b"/>
            <a:pathLst>
              <a:path w="10116550" h="3408013">
                <a:moveTo>
                  <a:pt x="0" y="0"/>
                </a:moveTo>
                <a:lnTo>
                  <a:pt x="10116550" y="0"/>
                </a:lnTo>
                <a:lnTo>
                  <a:pt x="10116550" y="3408013"/>
                </a:lnTo>
                <a:lnTo>
                  <a:pt x="0" y="34080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51367E42-96CC-7070-0807-B7B1CD9D8BBD}"/>
              </a:ext>
            </a:extLst>
          </p:cNvPr>
          <p:cNvSpPr txBox="1"/>
          <p:nvPr userDrawn="1"/>
        </p:nvSpPr>
        <p:spPr>
          <a:xfrm>
            <a:off x="4628714" y="130972"/>
            <a:ext cx="378022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CRIPI Training School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PALERMO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28/09-02/10, 2026</a:t>
            </a:r>
            <a:endParaRPr lang="it-IT" dirty="0"/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4C5045CA-CD49-F328-B7A1-A697BC8B0E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726" y="-45625"/>
            <a:ext cx="1156097" cy="606532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F9A98B25-3DDC-FC60-9CE1-26D1BBDAB14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387" y="-74500"/>
            <a:ext cx="673337" cy="673337"/>
          </a:xfrm>
          <a:prstGeom prst="rect">
            <a:avLst/>
          </a:prstGeom>
        </p:spPr>
      </p:pic>
      <p:sp>
        <p:nvSpPr>
          <p:cNvPr id="27" name="Rettangolo 26">
            <a:extLst>
              <a:ext uri="{FF2B5EF4-FFF2-40B4-BE49-F238E27FC236}">
                <a16:creationId xmlns:a16="http://schemas.microsoft.com/office/drawing/2014/main" id="{D9DE2BE0-88AB-CEC1-B1E6-98031B521D6A}"/>
              </a:ext>
            </a:extLst>
          </p:cNvPr>
          <p:cNvSpPr/>
          <p:nvPr userDrawn="1"/>
        </p:nvSpPr>
        <p:spPr>
          <a:xfrm>
            <a:off x="0" y="6407150"/>
            <a:ext cx="4505324" cy="451946"/>
          </a:xfrm>
          <a:prstGeom prst="rect">
            <a:avLst/>
          </a:prstGeom>
          <a:solidFill>
            <a:srgbClr val="004B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/>
          </a:p>
        </p:txBody>
      </p: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C6148468-FBF3-184A-642D-80FAEF6D423C}"/>
              </a:ext>
            </a:extLst>
          </p:cNvPr>
          <p:cNvGrpSpPr/>
          <p:nvPr userDrawn="1"/>
        </p:nvGrpSpPr>
        <p:grpSpPr>
          <a:xfrm>
            <a:off x="4505324" y="6407150"/>
            <a:ext cx="7686676" cy="451793"/>
            <a:chOff x="97351" y="6357525"/>
            <a:chExt cx="7686676" cy="500475"/>
          </a:xfrm>
        </p:grpSpPr>
        <p:grpSp>
          <p:nvGrpSpPr>
            <p:cNvPr id="29" name="Gruppo 28">
              <a:extLst>
                <a:ext uri="{FF2B5EF4-FFF2-40B4-BE49-F238E27FC236}">
                  <a16:creationId xmlns:a16="http://schemas.microsoft.com/office/drawing/2014/main" id="{5DE13A6C-2D7D-D6B0-44DF-77D8990C432F}"/>
                </a:ext>
              </a:extLst>
            </p:cNvPr>
            <p:cNvGrpSpPr/>
            <p:nvPr/>
          </p:nvGrpSpPr>
          <p:grpSpPr>
            <a:xfrm>
              <a:off x="97351" y="6357525"/>
              <a:ext cx="4394682" cy="500475"/>
              <a:chOff x="97351" y="6357525"/>
              <a:chExt cx="4394682" cy="500475"/>
            </a:xfrm>
          </p:grpSpPr>
          <p:pic>
            <p:nvPicPr>
              <p:cNvPr id="33" name="Immagine 32">
                <a:extLst>
                  <a:ext uri="{FF2B5EF4-FFF2-40B4-BE49-F238E27FC236}">
                    <a16:creationId xmlns:a16="http://schemas.microsoft.com/office/drawing/2014/main" id="{08F0877C-BE1B-7B31-2369-7D3FD4CB43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4066" r="4165"/>
              <a:stretch>
                <a:fillRect/>
              </a:stretch>
            </p:blipFill>
            <p:spPr>
              <a:xfrm>
                <a:off x="97351" y="6357525"/>
                <a:ext cx="2197341" cy="500475"/>
              </a:xfrm>
              <a:prstGeom prst="rect">
                <a:avLst/>
              </a:prstGeom>
            </p:spPr>
          </p:pic>
          <p:pic>
            <p:nvPicPr>
              <p:cNvPr id="34" name="Immagine 33">
                <a:extLst>
                  <a:ext uri="{FF2B5EF4-FFF2-40B4-BE49-F238E27FC236}">
                    <a16:creationId xmlns:a16="http://schemas.microsoft.com/office/drawing/2014/main" id="{480B64D8-F090-E8FB-B561-8548512F59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4066" r="4165"/>
              <a:stretch>
                <a:fillRect/>
              </a:stretch>
            </p:blipFill>
            <p:spPr>
              <a:xfrm>
                <a:off x="2294692" y="6357525"/>
                <a:ext cx="2197341" cy="500475"/>
              </a:xfrm>
              <a:prstGeom prst="rect">
                <a:avLst/>
              </a:prstGeom>
            </p:spPr>
          </p:pic>
        </p:grpSp>
        <p:grpSp>
          <p:nvGrpSpPr>
            <p:cNvPr id="30" name="Gruppo 29">
              <a:extLst>
                <a:ext uri="{FF2B5EF4-FFF2-40B4-BE49-F238E27FC236}">
                  <a16:creationId xmlns:a16="http://schemas.microsoft.com/office/drawing/2014/main" id="{B1CFB77D-011B-967C-70D6-318695CD8616}"/>
                </a:ext>
              </a:extLst>
            </p:cNvPr>
            <p:cNvGrpSpPr/>
            <p:nvPr/>
          </p:nvGrpSpPr>
          <p:grpSpPr>
            <a:xfrm>
              <a:off x="4492033" y="6357525"/>
              <a:ext cx="3291994" cy="500475"/>
              <a:chOff x="97351" y="6357525"/>
              <a:chExt cx="3291994" cy="500475"/>
            </a:xfrm>
          </p:grpSpPr>
          <p:pic>
            <p:nvPicPr>
              <p:cNvPr id="31" name="Immagine 30">
                <a:extLst>
                  <a:ext uri="{FF2B5EF4-FFF2-40B4-BE49-F238E27FC236}">
                    <a16:creationId xmlns:a16="http://schemas.microsoft.com/office/drawing/2014/main" id="{674EF9AC-1565-BD70-E57B-1167C869D9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4066" r="4165"/>
              <a:stretch>
                <a:fillRect/>
              </a:stretch>
            </p:blipFill>
            <p:spPr>
              <a:xfrm>
                <a:off x="97351" y="6357525"/>
                <a:ext cx="2197341" cy="500475"/>
              </a:xfrm>
              <a:prstGeom prst="rect">
                <a:avLst/>
              </a:prstGeom>
            </p:spPr>
          </p:pic>
          <p:pic>
            <p:nvPicPr>
              <p:cNvPr id="32" name="Immagine 31">
                <a:extLst>
                  <a:ext uri="{FF2B5EF4-FFF2-40B4-BE49-F238E27FC236}">
                    <a16:creationId xmlns:a16="http://schemas.microsoft.com/office/drawing/2014/main" id="{2672E651-B1BC-0902-FCDC-582E434BB6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4066" r="50217"/>
              <a:stretch>
                <a:fillRect/>
              </a:stretch>
            </p:blipFill>
            <p:spPr>
              <a:xfrm>
                <a:off x="2294693" y="6357525"/>
                <a:ext cx="1094652" cy="50047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540096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BAD6DD-59DD-C027-7BC3-52DB99E9B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D5EFB40-456C-DB76-7D7F-5A23D7FC6B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BC186BC-AEDF-D2E6-4D77-1AE8417D9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23DB-5CAC-438D-9E57-13BBC71675E7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CDEEC6B-4857-BEF2-856F-EFC62DBAB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46E7157-47B5-69CA-5F77-6545DF0EE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65EA1-EC5A-45E6-BDB6-08B4F77CA2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4421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B07F5C-DBDD-C5C2-A52A-BC1442F89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624DB8-0A6A-8E77-9B1F-BE09CC7AA5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B7F11D2-D09F-CEBF-0AA9-9865AAC81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6FBAA22-33B5-B8F9-F436-42F4BF99F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23DB-5CAC-438D-9E57-13BBC71675E7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6FF2451-7DBF-33BB-1B2E-5DA0C131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5CA9639-D52D-990A-E842-6490834D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65EA1-EC5A-45E6-BDB6-08B4F77CA2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3617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84DC8A-38F6-19F7-19C3-4AAFADF84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CBC1025-095C-EBA5-8C74-97FAE3B96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94E52A6-9EAE-5B44-9EE6-C6CB0A2DE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5BD0AD0-943D-D792-8617-3FD0B622EC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642E2E0-F658-19D0-F29C-B29F6031B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90FFBEE-00D2-7F25-A5E8-272A55D59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23DB-5CAC-438D-9E57-13BBC71675E7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1BA1CE7-A881-E3B3-0D68-40B236A1E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CC572A1-DCF5-A9D5-D60B-BD6719560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65EA1-EC5A-45E6-BDB6-08B4F77CA2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3445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3059FB-35A2-D13D-9781-029FCEEFB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E54E812-2BA5-3B40-703F-3B51C4998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23DB-5CAC-438D-9E57-13BBC71675E7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7BF5592-2FE6-0EA9-17C3-32FB0D62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3E300FA-53C8-DE1E-6E4C-643E6F0BB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65EA1-EC5A-45E6-BDB6-08B4F77CA2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0949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laborazione 26">
            <a:extLst>
              <a:ext uri="{FF2B5EF4-FFF2-40B4-BE49-F238E27FC236}">
                <a16:creationId xmlns:a16="http://schemas.microsoft.com/office/drawing/2014/main" id="{84B8BACF-AA54-6C6D-F2D1-A97803871C94}"/>
              </a:ext>
            </a:extLst>
          </p:cNvPr>
          <p:cNvSpPr/>
          <p:nvPr userDrawn="1"/>
        </p:nvSpPr>
        <p:spPr>
          <a:xfrm>
            <a:off x="0" y="1"/>
            <a:ext cx="12192000" cy="2714624"/>
          </a:xfrm>
          <a:prstGeom prst="flowChartProcess">
            <a:avLst/>
          </a:prstGeom>
          <a:solidFill>
            <a:srgbClr val="0B25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CRIPI Training School – Workshop 1</a:t>
            </a:r>
          </a:p>
          <a:p>
            <a:pPr algn="ctr"/>
            <a:r>
              <a:rPr lang="it-IT" b="1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b="1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Transport</a:t>
            </a:r>
            <a:r>
              <a:rPr lang="it-IT" b="1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b="1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Infrastructure</a:t>
            </a:r>
            <a:endParaRPr lang="it-IT" b="1" i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800" b="0" i="1" dirty="0">
                <a:solidFill>
                  <a:schemeClr val="bg1"/>
                </a:solidFill>
                <a:latin typeface="Arial" panose="020B0604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30 September – 2 October 2026, Palermo</a:t>
            </a:r>
            <a:endParaRPr lang="en-US" sz="1800" b="0" i="1" dirty="0">
              <a:solidFill>
                <a:schemeClr val="bg1"/>
              </a:solidFill>
              <a:effectLst/>
              <a:latin typeface="Arial" panose="020B0604020202020204" pitchFamily="34" charset="0"/>
              <a:ea typeface="Adobe Gothic Std B" panose="020B0800000000000000" pitchFamily="34" charset="-128"/>
              <a:cs typeface="Arial" panose="020B0604020202020204" pitchFamily="34" charset="0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922275E5-B0F3-C7C2-BBC3-FCE151F5AC3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6146743"/>
            <a:ext cx="12192000" cy="720310"/>
            <a:chOff x="238265" y="4827794"/>
            <a:chExt cx="12083298" cy="713888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9AE0D3B0-DCAB-A5C0-24A8-A32B3C46D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8265" y="4829862"/>
              <a:ext cx="2130122" cy="710040"/>
            </a:xfrm>
            <a:prstGeom prst="rect">
              <a:avLst/>
            </a:prstGeom>
          </p:spPr>
        </p:pic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5D17789A-BF4E-ED03-5874-E8F18CC57E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71104" y="4829663"/>
              <a:ext cx="2131200" cy="708773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F5189886-E183-1E06-F8DF-CC2DC50E7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102"/>
            <a:stretch>
              <a:fillRect/>
            </a:stretch>
          </p:blipFill>
          <p:spPr>
            <a:xfrm>
              <a:off x="4502945" y="4827794"/>
              <a:ext cx="2139584" cy="709200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1DEDED97-1F00-A9F9-4762-32C95E8B6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45106" y="4832482"/>
              <a:ext cx="2122706" cy="709200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1B810A68-5814-04AE-EFFD-160BD4CDC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66938" y="4831482"/>
              <a:ext cx="2130122" cy="710040"/>
            </a:xfrm>
            <a:prstGeom prst="rect">
              <a:avLst/>
            </a:prstGeom>
          </p:spPr>
        </p:pic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47BFB481-88AB-F835-45E1-79F6253CB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33286"/>
            <a:stretch>
              <a:fillRect/>
            </a:stretch>
          </p:blipFill>
          <p:spPr>
            <a:xfrm>
              <a:off x="10899778" y="4832044"/>
              <a:ext cx="1421785" cy="708773"/>
            </a:xfrm>
            <a:prstGeom prst="rect">
              <a:avLst/>
            </a:prstGeom>
          </p:spPr>
        </p:pic>
      </p:grpSp>
      <p:sp>
        <p:nvSpPr>
          <p:cNvPr id="13" name="Freeform 5">
            <a:extLst>
              <a:ext uri="{FF2B5EF4-FFF2-40B4-BE49-F238E27FC236}">
                <a16:creationId xmlns:a16="http://schemas.microsoft.com/office/drawing/2014/main" id="{BCCC3DF3-1466-60C1-E5B2-7D8D2589CD97}"/>
              </a:ext>
            </a:extLst>
          </p:cNvPr>
          <p:cNvSpPr>
            <a:spLocks noChangeAspect="1"/>
          </p:cNvSpPr>
          <p:nvPr userDrawn="1"/>
        </p:nvSpPr>
        <p:spPr>
          <a:xfrm>
            <a:off x="9880753" y="5431594"/>
            <a:ext cx="2122893" cy="715149"/>
          </a:xfrm>
          <a:custGeom>
            <a:avLst/>
            <a:gdLst/>
            <a:ahLst/>
            <a:cxnLst/>
            <a:rect l="l" t="t" r="r" b="b"/>
            <a:pathLst>
              <a:path w="10116550" h="3408013">
                <a:moveTo>
                  <a:pt x="0" y="0"/>
                </a:moveTo>
                <a:lnTo>
                  <a:pt x="10116550" y="0"/>
                </a:lnTo>
                <a:lnTo>
                  <a:pt x="10116550" y="3408013"/>
                </a:lnTo>
                <a:lnTo>
                  <a:pt x="0" y="34080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04B9DA1-5500-C6A9-E941-231BD0BAA45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3" y="840232"/>
            <a:ext cx="2008053" cy="10535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D4962447-4D1E-4AD1-EEFD-364D1D59C89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911" y="649694"/>
            <a:ext cx="1434575" cy="143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56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A4E969-A5CB-0D0E-77CE-D542742D4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1F2468-7944-F051-EE12-6AC025E43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735E5CC-4264-EE6E-FFEB-12CD174F04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BCD0C02-9CE2-F011-EDB8-02E145431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23DB-5CAC-438D-9E57-13BBC71675E7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D5CB6C9-B9C2-A598-4972-43B31B9AB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4FF36A5-5EDE-A691-9242-97CE73DCB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65EA1-EC5A-45E6-BDB6-08B4F77CA2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3542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A3A5F1-5662-DB30-076F-ADA902E5A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6E37599-E920-89BD-D888-95E92EB625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1BB48CE-3CCB-E5E3-E83E-36E52504B4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C3E65D9-1438-6F44-A006-2026000F9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23DB-5CAC-438D-9E57-13BBC71675E7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757EAF2-8EDE-303D-D842-5C3EA7241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381B2D1-4B3A-38DA-5434-1BA06F994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65EA1-EC5A-45E6-BDB6-08B4F77CA2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294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58B257-E56A-8922-E523-4F9D55077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8B6A7C9-C85A-A89F-D508-1A5D02FE61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5BA385F-534A-D710-D085-0A10D1DCC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23DB-5CAC-438D-9E57-13BBC71675E7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88709E-7B5B-F6DD-32C3-50FBAAC4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65A984-8722-4D37-3A4A-3E3357BEA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65EA1-EC5A-45E6-BDB6-08B4F77CA2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9418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58F69E8-D3FC-F824-2D68-145355ACE4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5A395C0-8F43-CB12-3A0B-706B36E4C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7B17874-5504-B559-538C-2B97DF43A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23DB-5CAC-438D-9E57-13BBC71675E7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A9A57F-6EED-0E01-C141-01049F2F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A5471AA-2E28-92F6-D617-130B666A6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65EA1-EC5A-45E6-BDB6-08B4F77CA2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3977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5E78002-9BCE-9CFE-EAF3-760053A99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9262EE1-B294-3A06-7472-3D8914DCA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50CE1C-05A6-5EC8-241C-97282BD901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2A23DB-5CAC-438D-9E57-13BBC71675E7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46185F-02DF-4CC4-C057-FE41D35444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A5F48DD-F8E9-FC38-30E1-5E385981A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865EA1-EC5A-45E6-BDB6-08B4F77CA21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969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A2FA3-E87C-6257-C642-79AF53095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16">
            <a:extLst>
              <a:ext uri="{FF2B5EF4-FFF2-40B4-BE49-F238E27FC236}">
                <a16:creationId xmlns:a16="http://schemas.microsoft.com/office/drawing/2014/main" id="{AB7B2D80-21B7-6989-BEC8-C398EDAFE1D4}"/>
              </a:ext>
            </a:extLst>
          </p:cNvPr>
          <p:cNvSpPr txBox="1"/>
          <p:nvPr/>
        </p:nvSpPr>
        <p:spPr>
          <a:xfrm>
            <a:off x="978477" y="3021125"/>
            <a:ext cx="102350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>
                <a:solidFill>
                  <a:srgbClr val="0B25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  <p:sp>
        <p:nvSpPr>
          <p:cNvPr id="5" name="CasellaDiTesto 19">
            <a:extLst>
              <a:ext uri="{FF2B5EF4-FFF2-40B4-BE49-F238E27FC236}">
                <a16:creationId xmlns:a16="http://schemas.microsoft.com/office/drawing/2014/main" id="{0593933A-FA12-0079-414B-07F11C3D29E9}"/>
              </a:ext>
            </a:extLst>
          </p:cNvPr>
          <p:cNvSpPr txBox="1"/>
          <p:nvPr/>
        </p:nvSpPr>
        <p:spPr>
          <a:xfrm>
            <a:off x="978477" y="4036788"/>
            <a:ext cx="10235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B25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 Surname</a:t>
            </a:r>
          </a:p>
          <a:p>
            <a:r>
              <a:rPr lang="it-IT" dirty="0">
                <a:solidFill>
                  <a:srgbClr val="0B25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 title, organisation</a:t>
            </a:r>
          </a:p>
        </p:txBody>
      </p:sp>
    </p:spTree>
    <p:extLst>
      <p:ext uri="{BB962C8B-B14F-4D97-AF65-F5344CB8AC3E}">
        <p14:creationId xmlns:p14="http://schemas.microsoft.com/office/powerpoint/2010/main" val="1971607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2FA3E7-57A5-324B-B582-BE2568680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332A4A-1905-46D0-2DA5-3CDC7F39F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8285F2C-68D8-935B-672E-2F2A680D6995}"/>
              </a:ext>
            </a:extLst>
          </p:cNvPr>
          <p:cNvSpPr/>
          <p:nvPr/>
        </p:nvSpPr>
        <p:spPr>
          <a:xfrm>
            <a:off x="55996" y="6441831"/>
            <a:ext cx="4404635" cy="3399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  <a:p>
            <a:r>
              <a:rPr lang="it-IT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</a:t>
            </a:r>
            <a:r>
              <a:rPr lang="it-IT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it-IT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Surname</a:t>
            </a:r>
            <a:endParaRPr lang="it-IT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237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215C0C-04E8-2327-D7F8-8E8C391B1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BA8505-B281-9158-3FAE-626F622F4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1CF37A4-C44A-48EA-04DE-302487252B1A}"/>
              </a:ext>
            </a:extLst>
          </p:cNvPr>
          <p:cNvSpPr/>
          <p:nvPr/>
        </p:nvSpPr>
        <p:spPr>
          <a:xfrm>
            <a:off x="55996" y="6441831"/>
            <a:ext cx="4404635" cy="3399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  <a:p>
            <a:r>
              <a:rPr lang="it-IT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</a:t>
            </a:r>
            <a:r>
              <a:rPr lang="it-IT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it-IT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Surname</a:t>
            </a:r>
            <a:endParaRPr lang="it-IT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839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2C8A8420-2402-8FA4-0E1A-3603FCA494FF}"/>
              </a:ext>
            </a:extLst>
          </p:cNvPr>
          <p:cNvSpPr txBox="1"/>
          <p:nvPr/>
        </p:nvSpPr>
        <p:spPr>
          <a:xfrm>
            <a:off x="978475" y="3030361"/>
            <a:ext cx="102350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b="1" dirty="0">
                <a:solidFill>
                  <a:srgbClr val="FFFBF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Thanks for the </a:t>
            </a:r>
            <a:r>
              <a:rPr lang="it-IT" sz="6000" b="1" dirty="0" err="1">
                <a:solidFill>
                  <a:srgbClr val="FFFBF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attention</a:t>
            </a:r>
            <a:r>
              <a:rPr lang="it-IT" sz="6000" b="1" dirty="0">
                <a:solidFill>
                  <a:srgbClr val="FFFBF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E2B22BD-0444-36C4-FC21-66AD4B84F8C7}"/>
              </a:ext>
            </a:extLst>
          </p:cNvPr>
          <p:cNvSpPr txBox="1"/>
          <p:nvPr/>
        </p:nvSpPr>
        <p:spPr>
          <a:xfrm>
            <a:off x="5577608" y="4527362"/>
            <a:ext cx="1036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FBF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38147761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Widescreen</PresentationFormat>
  <Paragraphs>9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7" baseType="lpstr">
      <vt:lpstr>Aptos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DAVIDE RANDAZZO MIGNACCA</dc:creator>
  <cp:lastModifiedBy>DAVIDE RANDAZZO MIGNACCA</cp:lastModifiedBy>
  <cp:revision>20</cp:revision>
  <dcterms:created xsi:type="dcterms:W3CDTF">2026-08-17T08:52:54Z</dcterms:created>
  <dcterms:modified xsi:type="dcterms:W3CDTF">2026-09-15T15:13:46Z</dcterms:modified>
</cp:coreProperties>
</file>