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59" r:id="rId2"/>
    <p:sldId id="260" r:id="rId3"/>
    <p:sldId id="258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7"/>
    <a:srgbClr val="FFFBF1"/>
    <a:srgbClr val="004A86"/>
    <a:srgbClr val="124B82"/>
    <a:srgbClr val="41498A"/>
    <a:srgbClr val="435A89"/>
    <a:srgbClr val="FFFFFF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AE081-FBDB-40C0-ABA1-360E13D4002E}" v="12" dt="2026-09-08T11:45:00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379" autoAdjust="0"/>
  </p:normalViewPr>
  <p:slideViewPr>
    <p:cSldViewPr snapToGrid="0">
      <p:cViewPr varScale="1">
        <p:scale>
          <a:sx n="110" d="100"/>
          <a:sy n="110" d="100"/>
        </p:scale>
        <p:origin x="61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6/11/relationships/changesInfo" Target="changesInfos/changesInfo1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e Randazzo" userId="ad8d1fd103aa1c66" providerId="LiveId" clId="{458609A5-4784-439A-8A28-05D45CBA142A}"/>
    <pc:docChg chg="undo custSel addSld modSld modMainMaster">
      <pc:chgData name="Davide Randazzo" userId="ad8d1fd103aa1c66" providerId="LiveId" clId="{458609A5-4784-439A-8A28-05D45CBA142A}" dt="2026-08-17T09:37:29.339" v="443" actId="1076"/>
      <pc:docMkLst>
        <pc:docMk/>
      </pc:docMkLst>
      <pc:sldChg chg="addSp delSp modSp new mod modClrScheme chgLayout">
        <pc:chgData name="Davide Randazzo" userId="ad8d1fd103aa1c66" providerId="LiveId" clId="{458609A5-4784-439A-8A28-05D45CBA142A}" dt="2026-08-17T09:37:29.339" v="443" actId="1076"/>
        <pc:sldMkLst>
          <pc:docMk/>
          <pc:sldMk cId="3814776100" sldId="258"/>
        </pc:sldMkLst>
      </pc:sldChg>
      <pc:sldMasterChg chg="modSp modSldLayout">
        <pc:chgData name="Davide Randazzo" userId="ad8d1fd103aa1c66" providerId="LiveId" clId="{458609A5-4784-439A-8A28-05D45CBA142A}" dt="2026-08-17T09:36:23.556" v="389" actId="1076"/>
        <pc:sldMasterMkLst>
          <pc:docMk/>
          <pc:sldMasterMk cId="2999690408" sldId="2147483648"/>
        </pc:sldMasterMkLst>
        <pc:spChg chg="mod">
          <ac:chgData name="Davide Randazzo" userId="ad8d1fd103aa1c66" providerId="LiveId" clId="{458609A5-4784-439A-8A28-05D45CBA142A}" dt="2026-08-17T09:25:54.873" v="269" actId="403"/>
          <ac:spMkLst>
            <pc:docMk/>
            <pc:sldMasterMk cId="2999690408" sldId="2147483648"/>
            <ac:spMk id="2" creationId="{55E78002-9BCE-9CFE-EAF3-760053A99E1D}"/>
          </ac:spMkLst>
        </pc:spChg>
        <pc:spChg chg="mod">
          <ac:chgData name="Davide Randazzo" userId="ad8d1fd103aa1c66" providerId="LiveId" clId="{458609A5-4784-439A-8A28-05D45CBA142A}" dt="2026-08-17T09:22:41.294" v="243" actId="404"/>
          <ac:spMkLst>
            <pc:docMk/>
            <pc:sldMasterMk cId="2999690408" sldId="2147483648"/>
            <ac:spMk id="3" creationId="{39262EE1-B294-3A06-7472-3D8914DCA590}"/>
          </ac:spMkLst>
        </pc:spChg>
        <pc:sldLayoutChg chg="addSp delSp modSp mod">
          <pc:chgData name="Davide Randazzo" userId="ad8d1fd103aa1c66" providerId="LiveId" clId="{458609A5-4784-439A-8A28-05D45CBA142A}" dt="2026-08-17T09:29:48.080" v="347" actId="478"/>
          <pc:sldLayoutMkLst>
            <pc:docMk/>
            <pc:sldMasterMk cId="2999690408" sldId="2147483648"/>
            <pc:sldLayoutMk cId="720378901" sldId="2147483649"/>
          </pc:sldLayoutMkLst>
        </pc:sldLayoutChg>
        <pc:sldLayoutChg chg="addSp delSp modSp mod">
          <pc:chgData name="Davide Randazzo" userId="ad8d1fd103aa1c66" providerId="LiveId" clId="{458609A5-4784-439A-8A28-05D45CBA142A}" dt="2026-08-17T09:26:06.678" v="270" actId="403"/>
          <pc:sldLayoutMkLst>
            <pc:docMk/>
            <pc:sldMasterMk cId="2999690408" sldId="2147483648"/>
            <pc:sldLayoutMk cId="1540096185" sldId="2147483650"/>
          </pc:sldLayoutMkLst>
          <pc:spChg chg="mod">
            <ac:chgData name="Davide Randazzo" userId="ad8d1fd103aa1c66" providerId="LiveId" clId="{458609A5-4784-439A-8A28-05D45CBA142A}" dt="2026-08-17T09:26:06.678" v="270" actId="403"/>
            <ac:spMkLst>
              <pc:docMk/>
              <pc:sldMasterMk cId="2999690408" sldId="2147483648"/>
              <pc:sldLayoutMk cId="1540096185" sldId="2147483650"/>
              <ac:spMk id="2" creationId="{2DEEC0DC-7CCA-7BAD-B854-2DFDD3966119}"/>
            </ac:spMkLst>
          </pc:spChg>
          <pc:spChg chg="mod">
            <ac:chgData name="Davide Randazzo" userId="ad8d1fd103aa1c66" providerId="LiveId" clId="{458609A5-4784-439A-8A28-05D45CBA142A}" dt="2026-08-17T09:22:53.570" v="247" actId="403"/>
            <ac:spMkLst>
              <pc:docMk/>
              <pc:sldMasterMk cId="2999690408" sldId="2147483648"/>
              <pc:sldLayoutMk cId="1540096185" sldId="2147483650"/>
              <ac:spMk id="3" creationId="{E3B62E9C-79AA-F236-11BC-ABCA337B987C}"/>
            </ac:spMkLst>
          </pc:spChg>
          <pc:spChg chg="add mod">
            <ac:chgData name="Davide Randazzo" userId="ad8d1fd103aa1c66" providerId="LiveId" clId="{458609A5-4784-439A-8A28-05D45CBA142A}" dt="2026-08-17T09:20:13.642" v="195" actId="1076"/>
            <ac:spMkLst>
              <pc:docMk/>
              <pc:sldMasterMk cId="2999690408" sldId="2147483648"/>
              <pc:sldLayoutMk cId="1540096185" sldId="2147483650"/>
              <ac:spMk id="9" creationId="{55A11B4D-4D5E-04A0-5296-AACDDCE76669}"/>
            </ac:spMkLst>
          </pc:spChg>
        </pc:sldLayoutChg>
        <pc:sldLayoutChg chg="modSp mod">
          <pc:chgData name="Davide Randazzo" userId="ad8d1fd103aa1c66" providerId="LiveId" clId="{458609A5-4784-439A-8A28-05D45CBA142A}" dt="2026-08-17T09:23:10.068" v="249" actId="113"/>
          <pc:sldLayoutMkLst>
            <pc:docMk/>
            <pc:sldMasterMk cId="2999690408" sldId="2147483648"/>
            <pc:sldLayoutMk cId="3774421540" sldId="2147483651"/>
          </pc:sldLayoutMkLst>
          <pc:spChg chg="mod">
            <ac:chgData name="Davide Randazzo" userId="ad8d1fd103aa1c66" providerId="LiveId" clId="{458609A5-4784-439A-8A28-05D45CBA142A}" dt="2026-08-17T09:23:10.068" v="249" actId="113"/>
            <ac:spMkLst>
              <pc:docMk/>
              <pc:sldMasterMk cId="2999690408" sldId="2147483648"/>
              <pc:sldLayoutMk cId="3774421540" sldId="2147483651"/>
              <ac:spMk id="2" creationId="{A2BAD6DD-59DD-C027-7BC3-52DB99E9BDA0}"/>
            </ac:spMkLst>
          </pc:spChg>
        </pc:sldLayoutChg>
        <pc:sldLayoutChg chg="addSp delSp modSp mod setBg">
          <pc:chgData name="Davide Randazzo" userId="ad8d1fd103aa1c66" providerId="LiveId" clId="{458609A5-4784-439A-8A28-05D45CBA142A}" dt="2026-08-17T09:36:23.556" v="389" actId="1076"/>
          <pc:sldLayoutMkLst>
            <pc:docMk/>
            <pc:sldMasterMk cId="2999690408" sldId="2147483648"/>
            <pc:sldLayoutMk cId="2191456500" sldId="2147483655"/>
          </pc:sldLayoutMkLst>
        </pc:sldLayoutChg>
      </pc:sldMasterChg>
    </pc:docChg>
  </pc:docChgLst>
  <pc:docChgLst>
    <pc:chgData name="DAVIDE LO PRESTI" userId="b0bd84f7-654a-4a0c-a825-30d942c7d622" providerId="ADAL" clId="{75951836-4C43-409F-97ED-728BED1DD375}"/>
    <pc:docChg chg="undo custSel modSld modMainMaster">
      <pc:chgData name="DAVIDE LO PRESTI" userId="b0bd84f7-654a-4a0c-a825-30d942c7d622" providerId="ADAL" clId="{75951836-4C43-409F-97ED-728BED1DD375}" dt="2026-09-08T11:51:39.022" v="202" actId="207"/>
      <pc:docMkLst>
        <pc:docMk/>
      </pc:docMkLst>
      <pc:sldChg chg="modSp mod">
        <pc:chgData name="DAVIDE LO PRESTI" userId="b0bd84f7-654a-4a0c-a825-30d942c7d622" providerId="ADAL" clId="{75951836-4C43-409F-97ED-728BED1DD375}" dt="2026-09-08T11:51:39.022" v="202" actId="207"/>
        <pc:sldMkLst>
          <pc:docMk/>
          <pc:sldMk cId="3814776100" sldId="258"/>
        </pc:sldMkLst>
        <pc:spChg chg="mod">
          <ac:chgData name="DAVIDE LO PRESTI" userId="b0bd84f7-654a-4a0c-a825-30d942c7d622" providerId="ADAL" clId="{75951836-4C43-409F-97ED-728BED1DD375}" dt="2026-09-08T11:47:48.392" v="199" actId="207"/>
          <ac:spMkLst>
            <pc:docMk/>
            <pc:sldMk cId="3814776100" sldId="258"/>
            <ac:spMk id="3" creationId="{2C8A8420-2402-8FA4-0E1A-3603FCA494FF}"/>
          </ac:spMkLst>
        </pc:spChg>
        <pc:spChg chg="mod">
          <ac:chgData name="DAVIDE LO PRESTI" userId="b0bd84f7-654a-4a0c-a825-30d942c7d622" providerId="ADAL" clId="{75951836-4C43-409F-97ED-728BED1DD375}" dt="2026-09-08T11:51:39.022" v="202" actId="207"/>
          <ac:spMkLst>
            <pc:docMk/>
            <pc:sldMk cId="3814776100" sldId="258"/>
            <ac:spMk id="5" creationId="{DE2B22BD-0444-36C4-FC21-66AD4B84F8C7}"/>
          </ac:spMkLst>
        </pc:spChg>
      </pc:sldChg>
      <pc:sldChg chg="addSp delSp modSp mod">
        <pc:chgData name="DAVIDE LO PRESTI" userId="b0bd84f7-654a-4a0c-a825-30d942c7d622" providerId="ADAL" clId="{75951836-4C43-409F-97ED-728BED1DD375}" dt="2026-09-08T11:47:20.770" v="198" actId="1076"/>
        <pc:sldMkLst>
          <pc:docMk/>
          <pc:sldMk cId="1971607580" sldId="259"/>
        </pc:sldMkLst>
        <pc:spChg chg="add del mod">
          <ac:chgData name="DAVIDE LO PRESTI" userId="b0bd84f7-654a-4a0c-a825-30d942c7d622" providerId="ADAL" clId="{75951836-4C43-409F-97ED-728BED1DD375}" dt="2026-09-08T11:29:50.448" v="3"/>
          <ac:spMkLst>
            <pc:docMk/>
            <pc:sldMk cId="1971607580" sldId="259"/>
            <ac:spMk id="2" creationId="{944EB1E9-5863-1AB0-AB35-2AFDFA8180DD}"/>
          </ac:spMkLst>
        </pc:spChg>
        <pc:spChg chg="add del mod">
          <ac:chgData name="DAVIDE LO PRESTI" userId="b0bd84f7-654a-4a0c-a825-30d942c7d622" providerId="ADAL" clId="{75951836-4C43-409F-97ED-728BED1DD375}" dt="2026-09-08T11:29:51.783" v="6"/>
          <ac:spMkLst>
            <pc:docMk/>
            <pc:sldMk cId="1971607580" sldId="259"/>
            <ac:spMk id="3" creationId="{E2EC54BA-4807-CBBD-C986-D7359DB6957C}"/>
          </ac:spMkLst>
        </pc:spChg>
        <pc:spChg chg="mod">
          <ac:chgData name="DAVIDE LO PRESTI" userId="b0bd84f7-654a-4a0c-a825-30d942c7d622" providerId="ADAL" clId="{75951836-4C43-409F-97ED-728BED1DD375}" dt="2026-09-08T11:39:42.505" v="142" actId="120"/>
          <ac:spMkLst>
            <pc:docMk/>
            <pc:sldMk cId="1971607580" sldId="259"/>
            <ac:spMk id="17" creationId="{127B283A-1240-8345-1147-CB0940723A08}"/>
          </ac:spMkLst>
        </pc:spChg>
        <pc:spChg chg="del mod">
          <ac:chgData name="DAVIDE LO PRESTI" userId="b0bd84f7-654a-4a0c-a825-30d942c7d622" providerId="ADAL" clId="{75951836-4C43-409F-97ED-728BED1DD375}" dt="2026-09-08T11:39:58.598" v="147"/>
          <ac:spMkLst>
            <pc:docMk/>
            <pc:sldMk cId="1971607580" sldId="259"/>
            <ac:spMk id="19" creationId="{89059A7E-9F8C-D938-6784-6E9EFE01B134}"/>
          </ac:spMkLst>
        </pc:spChg>
        <pc:spChg chg="mod">
          <ac:chgData name="DAVIDE LO PRESTI" userId="b0bd84f7-654a-4a0c-a825-30d942c7d622" providerId="ADAL" clId="{75951836-4C43-409F-97ED-728BED1DD375}" dt="2026-09-08T11:47:20.770" v="198" actId="1076"/>
          <ac:spMkLst>
            <pc:docMk/>
            <pc:sldMk cId="1971607580" sldId="259"/>
            <ac:spMk id="20" creationId="{8CDE68AF-1357-8D7E-4EB8-303945C1A751}"/>
          </ac:spMkLst>
        </pc:spChg>
      </pc:sldChg>
      <pc:sldMasterChg chg="modSldLayout">
        <pc:chgData name="DAVIDE LO PRESTI" userId="b0bd84f7-654a-4a0c-a825-30d942c7d622" providerId="ADAL" clId="{75951836-4C43-409F-97ED-728BED1DD375}" dt="2026-09-08T11:48:45.176" v="201" actId="208"/>
        <pc:sldMasterMkLst>
          <pc:docMk/>
          <pc:sldMasterMk cId="2999690408" sldId="2147483648"/>
        </pc:sldMasterMkLst>
        <pc:sldLayoutChg chg="addSp delSp modSp mod">
          <pc:chgData name="DAVIDE LO PRESTI" userId="b0bd84f7-654a-4a0c-a825-30d942c7d622" providerId="ADAL" clId="{75951836-4C43-409F-97ED-728BED1DD375}" dt="2026-09-08T11:48:45.176" v="201" actId="208"/>
          <pc:sldLayoutMkLst>
            <pc:docMk/>
            <pc:sldMasterMk cId="2999690408" sldId="2147483648"/>
            <pc:sldLayoutMk cId="720378901" sldId="2147483649"/>
          </pc:sldLayoutMkLst>
          <pc:spChg chg="add del mod">
            <ac:chgData name="DAVIDE LO PRESTI" userId="b0bd84f7-654a-4a0c-a825-30d942c7d622" providerId="ADAL" clId="{75951836-4C43-409F-97ED-728BED1DD375}" dt="2026-09-08T11:44:42.784" v="174" actId="207"/>
            <ac:spMkLst>
              <pc:docMk/>
              <pc:sldMasterMk cId="2999690408" sldId="2147483648"/>
              <pc:sldLayoutMk cId="720378901" sldId="2147483649"/>
              <ac:spMk id="16" creationId="{B9C0FBF0-4A88-436F-EC31-82FBAA94D295}"/>
            </ac:spMkLst>
          </pc:spChg>
          <pc:spChg chg="add del mod ord">
            <ac:chgData name="DAVIDE LO PRESTI" userId="b0bd84f7-654a-4a0c-a825-30d942c7d622" providerId="ADAL" clId="{75951836-4C43-409F-97ED-728BED1DD375}" dt="2026-09-08T11:44:48.599" v="186" actId="22"/>
            <ac:spMkLst>
              <pc:docMk/>
              <pc:sldMasterMk cId="2999690408" sldId="2147483648"/>
              <pc:sldLayoutMk cId="720378901" sldId="2147483649"/>
              <ac:spMk id="27" creationId="{3742AD69-7935-8204-874E-E8ED69BE8AD5}"/>
            </ac:spMkLst>
          </pc:spChg>
          <pc:spChg chg="add del mod ord">
            <ac:chgData name="DAVIDE LO PRESTI" userId="b0bd84f7-654a-4a0c-a825-30d942c7d622" providerId="ADAL" clId="{75951836-4C43-409F-97ED-728BED1DD375}" dt="2026-09-08T11:44:47.811" v="184" actId="22"/>
            <ac:spMkLst>
              <pc:docMk/>
              <pc:sldMasterMk cId="2999690408" sldId="2147483648"/>
              <pc:sldLayoutMk cId="720378901" sldId="2147483649"/>
              <ac:spMk id="29" creationId="{B8BE2AE5-8A60-34F2-7D13-25080CB882BF}"/>
            </ac:spMkLst>
          </pc:spChg>
          <pc:spChg chg="add ord">
            <ac:chgData name="DAVIDE LO PRESTI" userId="b0bd84f7-654a-4a0c-a825-30d942c7d622" providerId="ADAL" clId="{75951836-4C43-409F-97ED-728BED1DD375}" dt="2026-09-08T11:46:46.205" v="196" actId="167"/>
            <ac:spMkLst>
              <pc:docMk/>
              <pc:sldMasterMk cId="2999690408" sldId="2147483648"/>
              <pc:sldLayoutMk cId="720378901" sldId="2147483649"/>
              <ac:spMk id="31" creationId="{C47A78E8-D9CC-60C8-44EF-D3DC9C7686CE}"/>
            </ac:spMkLst>
          </pc:spChg>
          <pc:grpChg chg="del">
            <ac:chgData name="DAVIDE LO PRESTI" userId="b0bd84f7-654a-4a0c-a825-30d942c7d622" providerId="ADAL" clId="{75951836-4C43-409F-97ED-728BED1DD375}" dt="2026-09-08T11:30:10.528" v="7" actId="478"/>
            <ac:grpSpMkLst>
              <pc:docMk/>
              <pc:sldMasterMk cId="2999690408" sldId="2147483648"/>
              <pc:sldLayoutMk cId="720378901" sldId="2147483649"/>
              <ac:grpSpMk id="9" creationId="{6CF0A266-459D-229E-D00E-4F80766E7A07}"/>
            </ac:grpSpMkLst>
          </pc:grpChg>
          <pc:picChg chg="mod">
            <ac:chgData name="DAVIDE LO PRESTI" userId="b0bd84f7-654a-4a0c-a825-30d942c7d622" providerId="ADAL" clId="{75951836-4C43-409F-97ED-728BED1DD375}" dt="2026-09-08T11:36:01.821" v="69" actId="1076"/>
            <ac:picMkLst>
              <pc:docMk/>
              <pc:sldMasterMk cId="2999690408" sldId="2147483648"/>
              <pc:sldLayoutMk cId="720378901" sldId="2147483649"/>
              <ac:picMk id="17" creationId="{5EB74BC0-2AC9-DF3E-1366-B9388FDAA55F}"/>
            </ac:picMkLst>
          </pc:picChg>
          <pc:picChg chg="add mod">
            <ac:chgData name="DAVIDE LO PRESTI" userId="b0bd84f7-654a-4a0c-a825-30d942c7d622" providerId="ADAL" clId="{75951836-4C43-409F-97ED-728BED1DD375}" dt="2026-09-08T11:35:13.067" v="58" actId="1076"/>
            <ac:picMkLst>
              <pc:docMk/>
              <pc:sldMasterMk cId="2999690408" sldId="2147483648"/>
              <pc:sldLayoutMk cId="720378901" sldId="2147483649"/>
              <ac:picMk id="18" creationId="{73FE74E4-258E-E442-C21B-C8179C6B300F}"/>
            </ac:picMkLst>
          </pc:picChg>
          <pc:picChg chg="add mod">
            <ac:chgData name="DAVIDE LO PRESTI" userId="b0bd84f7-654a-4a0c-a825-30d942c7d622" providerId="ADAL" clId="{75951836-4C43-409F-97ED-728BED1DD375}" dt="2026-09-08T11:35:07.343" v="56" actId="1076"/>
            <ac:picMkLst>
              <pc:docMk/>
              <pc:sldMasterMk cId="2999690408" sldId="2147483648"/>
              <pc:sldLayoutMk cId="720378901" sldId="2147483649"/>
              <ac:picMk id="19" creationId="{E405E8A7-2408-826E-9ABF-7CD8CEC50A40}"/>
            </ac:picMkLst>
          </pc:picChg>
          <pc:picChg chg="add mod">
            <ac:chgData name="DAVIDE LO PRESTI" userId="b0bd84f7-654a-4a0c-a825-30d942c7d622" providerId="ADAL" clId="{75951836-4C43-409F-97ED-728BED1DD375}" dt="2026-09-08T11:35:21.705" v="62" actId="1076"/>
            <ac:picMkLst>
              <pc:docMk/>
              <pc:sldMasterMk cId="2999690408" sldId="2147483648"/>
              <pc:sldLayoutMk cId="720378901" sldId="2147483649"/>
              <ac:picMk id="20" creationId="{E2579551-CB16-FF54-F7A9-F62ADD716116}"/>
            </ac:picMkLst>
          </pc:picChg>
          <pc:picChg chg="add mod">
            <ac:chgData name="DAVIDE LO PRESTI" userId="b0bd84f7-654a-4a0c-a825-30d942c7d622" providerId="ADAL" clId="{75951836-4C43-409F-97ED-728BED1DD375}" dt="2026-09-08T11:35:25.652" v="63" actId="1076"/>
            <ac:picMkLst>
              <pc:docMk/>
              <pc:sldMasterMk cId="2999690408" sldId="2147483648"/>
              <pc:sldLayoutMk cId="720378901" sldId="2147483649"/>
              <ac:picMk id="21" creationId="{FB7613C6-E91A-8925-C121-D6F665176561}"/>
            </ac:picMkLst>
          </pc:picChg>
          <pc:picChg chg="add mod">
            <ac:chgData name="DAVIDE LO PRESTI" userId="b0bd84f7-654a-4a0c-a825-30d942c7d622" providerId="ADAL" clId="{75951836-4C43-409F-97ED-728BED1DD375}" dt="2026-09-08T11:35:10.884" v="57" actId="1076"/>
            <ac:picMkLst>
              <pc:docMk/>
              <pc:sldMasterMk cId="2999690408" sldId="2147483648"/>
              <pc:sldLayoutMk cId="720378901" sldId="2147483649"/>
              <ac:picMk id="22" creationId="{F5900102-1CCA-39AF-C276-394EDFE36051}"/>
            </ac:picMkLst>
          </pc:picChg>
          <pc:picChg chg="add mod">
            <ac:chgData name="DAVIDE LO PRESTI" userId="b0bd84f7-654a-4a0c-a825-30d942c7d622" providerId="ADAL" clId="{75951836-4C43-409F-97ED-728BED1DD375}" dt="2026-09-08T11:35:01.381" v="54" actId="1076"/>
            <ac:picMkLst>
              <pc:docMk/>
              <pc:sldMasterMk cId="2999690408" sldId="2147483648"/>
              <pc:sldLayoutMk cId="720378901" sldId="2147483649"/>
              <ac:picMk id="23" creationId="{41FD58C7-6173-91EB-00FB-A2D3E200FA4A}"/>
            </ac:picMkLst>
          </pc:picChg>
          <pc:cxnChg chg="add del mod">
            <ac:chgData name="DAVIDE LO PRESTI" userId="b0bd84f7-654a-4a0c-a825-30d942c7d622" providerId="ADAL" clId="{75951836-4C43-409F-97ED-728BED1DD375}" dt="2026-09-08T11:48:45.176" v="201" actId="208"/>
            <ac:cxnSpMkLst>
              <pc:docMk/>
              <pc:sldMasterMk cId="2999690408" sldId="2147483648"/>
              <pc:sldLayoutMk cId="720378901" sldId="2147483649"/>
              <ac:cxnSpMk id="25" creationId="{C50865AA-5B3C-29F0-1D55-D49BCBFBBD43}"/>
            </ac:cxnSpMkLst>
          </pc:cxnChg>
        </pc:sldLayoutChg>
        <pc:sldLayoutChg chg="addSp delSp modSp mod">
          <pc:chgData name="DAVIDE LO PRESTI" userId="b0bd84f7-654a-4a0c-a825-30d942c7d622" providerId="ADAL" clId="{75951836-4C43-409F-97ED-728BED1DD375}" dt="2026-09-08T11:46:29.489" v="194" actId="478"/>
          <pc:sldLayoutMkLst>
            <pc:docMk/>
            <pc:sldMasterMk cId="2999690408" sldId="2147483648"/>
            <pc:sldLayoutMk cId="1540096185" sldId="2147483650"/>
          </pc:sldLayoutMkLst>
          <pc:spChg chg="add del ord">
            <ac:chgData name="DAVIDE LO PRESTI" userId="b0bd84f7-654a-4a0c-a825-30d942c7d622" providerId="ADAL" clId="{75951836-4C43-409F-97ED-728BED1DD375}" dt="2026-09-08T11:46:29.489" v="194" actId="478"/>
            <ac:spMkLst>
              <pc:docMk/>
              <pc:sldMasterMk cId="2999690408" sldId="2147483648"/>
              <pc:sldLayoutMk cId="1540096185" sldId="2147483650"/>
              <ac:spMk id="17" creationId="{13B411FF-C958-A8C0-9E9F-4C5BBF4CF6F4}"/>
            </ac:spMkLst>
          </pc:spChg>
        </pc:sldLayoutChg>
        <pc:sldLayoutChg chg="addSp delSp modSp mod">
          <pc:chgData name="DAVIDE LO PRESTI" userId="b0bd84f7-654a-4a0c-a825-30d942c7d622" providerId="ADAL" clId="{75951836-4C43-409F-97ED-728BED1DD375}" dt="2026-09-08T11:45:41.874" v="190" actId="14100"/>
          <pc:sldLayoutMkLst>
            <pc:docMk/>
            <pc:sldMasterMk cId="2999690408" sldId="2147483648"/>
            <pc:sldLayoutMk cId="2191456500" sldId="2147483655"/>
          </pc:sldLayoutMkLst>
          <pc:spChg chg="del">
            <ac:chgData name="DAVIDE LO PRESTI" userId="b0bd84f7-654a-4a0c-a825-30d942c7d622" providerId="ADAL" clId="{75951836-4C43-409F-97ED-728BED1DD375}" dt="2026-09-08T11:41:00.574" v="149" actId="478"/>
            <ac:spMkLst>
              <pc:docMk/>
              <pc:sldMasterMk cId="2999690408" sldId="2147483648"/>
              <pc:sldLayoutMk cId="2191456500" sldId="2147483655"/>
              <ac:spMk id="21" creationId="{6A5030EA-7496-E724-A430-6A25880780C6}"/>
            </ac:spMkLst>
          </pc:spChg>
          <pc:spChg chg="add">
            <ac:chgData name="DAVIDE LO PRESTI" userId="b0bd84f7-654a-4a0c-a825-30d942c7d622" providerId="ADAL" clId="{75951836-4C43-409F-97ED-728BED1DD375}" dt="2026-09-08T11:41:11.668" v="151" actId="22"/>
            <ac:spMkLst>
              <pc:docMk/>
              <pc:sldMasterMk cId="2999690408" sldId="2147483648"/>
              <pc:sldLayoutMk cId="2191456500" sldId="2147483655"/>
              <ac:spMk id="27" creationId="{EC5E798F-A35C-A391-95A3-28379C6B54AE}"/>
            </ac:spMkLst>
          </pc:spChg>
          <pc:spChg chg="add mod ord">
            <ac:chgData name="DAVIDE LO PRESTI" userId="b0bd84f7-654a-4a0c-a825-30d942c7d622" providerId="ADAL" clId="{75951836-4C43-409F-97ED-728BED1DD375}" dt="2026-09-08T11:45:31.465" v="189" actId="14100"/>
            <ac:spMkLst>
              <pc:docMk/>
              <pc:sldMasterMk cId="2999690408" sldId="2147483648"/>
              <pc:sldLayoutMk cId="2191456500" sldId="2147483655"/>
              <ac:spMk id="29" creationId="{3DDB96B4-D6EE-F925-C27D-3FE968F2A77A}"/>
            </ac:spMkLst>
          </pc:spChg>
          <pc:grpChg chg="del">
            <ac:chgData name="DAVIDE LO PRESTI" userId="b0bd84f7-654a-4a0c-a825-30d942c7d622" providerId="ADAL" clId="{75951836-4C43-409F-97ED-728BED1DD375}" dt="2026-09-08T11:41:00.574" v="149" actId="478"/>
            <ac:grpSpMkLst>
              <pc:docMk/>
              <pc:sldMasterMk cId="2999690408" sldId="2147483648"/>
              <pc:sldLayoutMk cId="2191456500" sldId="2147483655"/>
              <ac:grpSpMk id="14" creationId="{A2262D3E-9231-630C-0B41-4C1751480491}"/>
            </ac:grpSpMkLst>
          </pc:grpChg>
          <pc:picChg chg="add mod">
            <ac:chgData name="DAVIDE LO PRESTI" userId="b0bd84f7-654a-4a0c-a825-30d942c7d622" providerId="ADAL" clId="{75951836-4C43-409F-97ED-728BED1DD375}" dt="2026-09-08T11:41:01.167" v="150"/>
            <ac:picMkLst>
              <pc:docMk/>
              <pc:sldMasterMk cId="2999690408" sldId="2147483648"/>
              <pc:sldLayoutMk cId="2191456500" sldId="2147483655"/>
              <ac:picMk id="3" creationId="{0A603004-D0D1-E0A5-21DA-2B1210FDB44C}"/>
            </ac:picMkLst>
          </pc:picChg>
          <pc:picChg chg="add mod">
            <ac:chgData name="DAVIDE LO PRESTI" userId="b0bd84f7-654a-4a0c-a825-30d942c7d622" providerId="ADAL" clId="{75951836-4C43-409F-97ED-728BED1DD375}" dt="2026-09-08T11:41:01.167" v="150"/>
            <ac:picMkLst>
              <pc:docMk/>
              <pc:sldMasterMk cId="2999690408" sldId="2147483648"/>
              <pc:sldLayoutMk cId="2191456500" sldId="2147483655"/>
              <ac:picMk id="5" creationId="{08DDC631-4E3D-DC5D-3934-F64FD9DC751E}"/>
            </ac:picMkLst>
          </pc:picChg>
          <pc:picChg chg="add mod">
            <ac:chgData name="DAVIDE LO PRESTI" userId="b0bd84f7-654a-4a0c-a825-30d942c7d622" providerId="ADAL" clId="{75951836-4C43-409F-97ED-728BED1DD375}" dt="2026-09-08T11:41:01.167" v="150"/>
            <ac:picMkLst>
              <pc:docMk/>
              <pc:sldMasterMk cId="2999690408" sldId="2147483648"/>
              <pc:sldLayoutMk cId="2191456500" sldId="2147483655"/>
              <ac:picMk id="8" creationId="{928F7D1D-72B2-43D1-ECBC-E34C0B928085}"/>
            </ac:picMkLst>
          </pc:picChg>
          <pc:picChg chg="add mod">
            <ac:chgData name="DAVIDE LO PRESTI" userId="b0bd84f7-654a-4a0c-a825-30d942c7d622" providerId="ADAL" clId="{75951836-4C43-409F-97ED-728BED1DD375}" dt="2026-09-08T11:41:01.167" v="150"/>
            <ac:picMkLst>
              <pc:docMk/>
              <pc:sldMasterMk cId="2999690408" sldId="2147483648"/>
              <pc:sldLayoutMk cId="2191456500" sldId="2147483655"/>
              <ac:picMk id="10" creationId="{74D1E8D1-53FA-DC5A-F04C-2FA0C908FE86}"/>
            </ac:picMkLst>
          </pc:picChg>
          <pc:picChg chg="add mod">
            <ac:chgData name="DAVIDE LO PRESTI" userId="b0bd84f7-654a-4a0c-a825-30d942c7d622" providerId="ADAL" clId="{75951836-4C43-409F-97ED-728BED1DD375}" dt="2026-09-08T11:41:01.167" v="150"/>
            <ac:picMkLst>
              <pc:docMk/>
              <pc:sldMasterMk cId="2999690408" sldId="2147483648"/>
              <pc:sldLayoutMk cId="2191456500" sldId="2147483655"/>
              <ac:picMk id="22" creationId="{66F77CF7-7ECE-20FA-66FD-2EED53A967B6}"/>
            </ac:picMkLst>
          </pc:picChg>
          <pc:picChg chg="add mod">
            <ac:chgData name="DAVIDE LO PRESTI" userId="b0bd84f7-654a-4a0c-a825-30d942c7d622" providerId="ADAL" clId="{75951836-4C43-409F-97ED-728BED1DD375}" dt="2026-09-08T11:41:01.167" v="150"/>
            <ac:picMkLst>
              <pc:docMk/>
              <pc:sldMasterMk cId="2999690408" sldId="2147483648"/>
              <pc:sldLayoutMk cId="2191456500" sldId="2147483655"/>
              <ac:picMk id="23" creationId="{4139EF33-5DB0-2261-101E-081E073DAB58}"/>
            </ac:picMkLst>
          </pc:picChg>
          <pc:picChg chg="add mod">
            <ac:chgData name="DAVIDE LO PRESTI" userId="b0bd84f7-654a-4a0c-a825-30d942c7d622" providerId="ADAL" clId="{75951836-4C43-409F-97ED-728BED1DD375}" dt="2026-09-08T11:41:01.167" v="150"/>
            <ac:picMkLst>
              <pc:docMk/>
              <pc:sldMasterMk cId="2999690408" sldId="2147483648"/>
              <pc:sldLayoutMk cId="2191456500" sldId="2147483655"/>
              <ac:picMk id="24" creationId="{EBB5EC54-E02A-AFCC-E5C8-797BF89EDA26}"/>
            </ac:picMkLst>
          </pc:picChg>
          <pc:cxnChg chg="add mod">
            <ac:chgData name="DAVIDE LO PRESTI" userId="b0bd84f7-654a-4a0c-a825-30d942c7d622" providerId="ADAL" clId="{75951836-4C43-409F-97ED-728BED1DD375}" dt="2026-09-08T11:45:41.874" v="190" actId="14100"/>
            <ac:cxnSpMkLst>
              <pc:docMk/>
              <pc:sldMasterMk cId="2999690408" sldId="2147483648"/>
              <pc:sldLayoutMk cId="2191456500" sldId="2147483655"/>
              <ac:cxnSpMk id="25" creationId="{66394B67-5CF0-9D3B-5A2F-831FFDD384FA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42BA242B-646F-33C0-A3B7-323D81A738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099B3D8-7054-C680-F3E0-1E61B94A2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53B13-16C4-4597-921B-9D3D8A9DC074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731605B-7FFD-7E85-5547-9DAEC49549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5838E49-26D7-57B7-F260-9F6F8854C5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5F177-BAB4-409B-AB8C-B6B9ECDFA6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6607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solidFill>
          <a:srgbClr val="FF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tangolo 16">
            <a:extLst>
              <a:ext uri="{FF2B5EF4-FFF2-40B4-BE49-F238E27FC236}">
                <a16:creationId xmlns:a16="http://schemas.microsoft.com/office/drawing/2014/main" id="{C47A78E8-D9CC-60C8-44EF-D3DC9C7686CE}"/>
              </a:ext>
            </a:extLst>
          </p:cNvPr>
          <p:cNvSpPr/>
          <p:nvPr userDrawn="1"/>
        </p:nvSpPr>
        <p:spPr>
          <a:xfrm>
            <a:off x="0" y="0"/>
            <a:ext cx="12192000" cy="6842812"/>
          </a:xfrm>
          <a:prstGeom prst="rect">
            <a:avLst/>
          </a:prstGeom>
          <a:solidFill>
            <a:srgbClr val="FFF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A4520DF4-0BB1-6DA6-169D-5A2EEA77517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146743"/>
            <a:ext cx="12192000" cy="720310"/>
            <a:chOff x="238265" y="4827794"/>
            <a:chExt cx="12083298" cy="713888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8683E50E-485B-25C9-B8FD-05E298120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8265" y="4829862"/>
              <a:ext cx="2130122" cy="710040"/>
            </a:xfrm>
            <a:prstGeom prst="rect">
              <a:avLst/>
            </a:prstGeom>
          </p:spPr>
        </p:pic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D59B7321-6E3D-3A71-F30B-0C565A645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71104" y="4829663"/>
              <a:ext cx="2131200" cy="708773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DC721EEB-3A9A-7C0B-E880-B1EA1D00E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102"/>
            <a:stretch>
              <a:fillRect/>
            </a:stretch>
          </p:blipFill>
          <p:spPr>
            <a:xfrm>
              <a:off x="4502945" y="4827794"/>
              <a:ext cx="2139584" cy="709200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44E5267C-1CE6-A356-2F0E-9945BFC13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5106" y="4832482"/>
              <a:ext cx="2122706" cy="709200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C3BFCD3F-E37A-1A4A-D1CC-F177BF2DF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6938" y="4831482"/>
              <a:ext cx="2130122" cy="710040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3B0AC129-4FDC-F45B-4933-02457BB85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3286"/>
            <a:stretch>
              <a:fillRect/>
            </a:stretch>
          </p:blipFill>
          <p:spPr>
            <a:xfrm>
              <a:off x="10899778" y="4832044"/>
              <a:ext cx="1421785" cy="708773"/>
            </a:xfrm>
            <a:prstGeom prst="rect">
              <a:avLst/>
            </a:prstGeom>
          </p:spPr>
        </p:pic>
      </p:grpSp>
      <p:sp>
        <p:nvSpPr>
          <p:cNvPr id="16" name="Elaborazione 15">
            <a:extLst>
              <a:ext uri="{FF2B5EF4-FFF2-40B4-BE49-F238E27FC236}">
                <a16:creationId xmlns:a16="http://schemas.microsoft.com/office/drawing/2014/main" id="{B9C0FBF0-4A88-436F-EC31-82FBAA94D295}"/>
              </a:ext>
            </a:extLst>
          </p:cNvPr>
          <p:cNvSpPr/>
          <p:nvPr userDrawn="1"/>
        </p:nvSpPr>
        <p:spPr>
          <a:xfrm>
            <a:off x="4888014" y="789735"/>
            <a:ext cx="7303986" cy="1171845"/>
          </a:xfrm>
          <a:prstGeom prst="flowChartProcess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dirty="0">
                <a:solidFill>
                  <a:schemeClr val="bg2"/>
                </a:solidFill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7</a:t>
            </a:r>
            <a:r>
              <a:rPr lang="en-US" sz="1800" b="1" i="0" baseline="30000" dirty="0">
                <a:solidFill>
                  <a:schemeClr val="bg2"/>
                </a:solidFill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th </a:t>
            </a:r>
            <a:r>
              <a:rPr lang="en-US" sz="1800" b="1" i="0" baseline="0" dirty="0">
                <a:solidFill>
                  <a:schemeClr val="bg2"/>
                </a:solidFill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International Symposium on Pavement and Bridge Life Cycle Assessment</a:t>
            </a:r>
            <a:endParaRPr lang="en-US" sz="1800" b="1" i="0" dirty="0">
              <a:solidFill>
                <a:schemeClr val="bg2"/>
              </a:solidFill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Open Sans" panose="020B0606030504020204" pitchFamily="34" charset="0"/>
            </a:endParaRPr>
          </a:p>
          <a:p>
            <a:pPr algn="ctr"/>
            <a:r>
              <a:rPr lang="en-US" sz="18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30</a:t>
            </a:r>
            <a:r>
              <a:rPr lang="en-US" sz="1800" b="1" i="1" baseline="30000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th</a:t>
            </a:r>
            <a:r>
              <a:rPr lang="en-US" sz="18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 </a:t>
            </a:r>
            <a:r>
              <a:rPr lang="en-US" sz="1800" b="1" i="1" dirty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September </a:t>
            </a:r>
            <a:r>
              <a:rPr lang="en-US" sz="18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– 2</a:t>
            </a:r>
            <a:r>
              <a:rPr lang="en-US" sz="1800" b="1" i="1" baseline="30000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nd</a:t>
            </a:r>
            <a:r>
              <a:rPr lang="en-US" sz="18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 </a:t>
            </a:r>
            <a:r>
              <a:rPr lang="en-US" sz="1800" b="1" i="1" dirty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October 2026</a:t>
            </a:r>
            <a:endParaRPr lang="en-US" sz="1800" b="1" i="1" dirty="0">
              <a:solidFill>
                <a:schemeClr val="bg2"/>
              </a:solidFill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Open Sans" panose="020B0606030504020204" pitchFamily="34" charset="0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5EB74BC0-2AC9-DF3E-1366-B9388FDAA55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7" y="56346"/>
            <a:ext cx="4661032" cy="18409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3FE74E4-258E-E442-C21B-C8179C6B300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8680" y="56346"/>
            <a:ext cx="1823409" cy="60243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405E8A7-2408-826E-9ABF-7CD8CEC50A4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079687" y="101085"/>
            <a:ext cx="679023" cy="52439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2579551-CB16-FF54-F7A9-F62ADD71611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316713" y="249244"/>
            <a:ext cx="1064284" cy="2721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7613C6-E91A-8925-C121-D6F66517656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500366" y="253354"/>
            <a:ext cx="1140086" cy="2084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5900102-1CCA-39AF-C276-394EDFE3605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684363" y="225591"/>
            <a:ext cx="1351413" cy="2639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FD58C7-6173-91EB-00FB-A2D3E200FA4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81110" y="150273"/>
            <a:ext cx="1187203" cy="330191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50865AA-5B3C-29F0-1D55-D49BCBFBBD43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961580"/>
            <a:ext cx="12192000" cy="0"/>
          </a:xfrm>
          <a:prstGeom prst="line">
            <a:avLst/>
          </a:prstGeom>
          <a:ln w="38100">
            <a:solidFill>
              <a:srgbClr val="004B8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egnaposto tes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718457" y="2501900"/>
            <a:ext cx="10750732" cy="1356987"/>
          </a:xfrm>
        </p:spPr>
        <p:txBody>
          <a:bodyPr>
            <a:normAutofit/>
          </a:bodyPr>
          <a:lstStyle>
            <a:lvl1pPr marL="0" indent="0">
              <a:buNone/>
              <a:defRPr sz="4000" b="1" baseline="0">
                <a:solidFill>
                  <a:srgbClr val="004B87"/>
                </a:solidFill>
              </a:defRPr>
            </a:lvl1pPr>
          </a:lstStyle>
          <a:p>
            <a:pPr lvl="0"/>
            <a:r>
              <a:rPr lang="it-IT" dirty="0" smtClean="0"/>
              <a:t>Presentation Title</a:t>
            </a:r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1" hasCustomPrompt="1"/>
          </p:nvPr>
        </p:nvSpPr>
        <p:spPr>
          <a:xfrm>
            <a:off x="718458" y="4225832"/>
            <a:ext cx="10750732" cy="398463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rgbClr val="004B87"/>
                </a:solidFill>
              </a:defRPr>
            </a:lvl1pPr>
          </a:lstStyle>
          <a:p>
            <a:pPr lvl="0"/>
            <a:r>
              <a:rPr lang="it-IT" dirty="0" smtClean="0"/>
              <a:t>Author </a:t>
            </a:r>
            <a:r>
              <a:rPr lang="it-IT" dirty="0" err="1" smtClean="0"/>
              <a:t>Name</a:t>
            </a:r>
            <a:r>
              <a:rPr lang="it-IT" dirty="0" smtClean="0"/>
              <a:t> and </a:t>
            </a:r>
            <a:r>
              <a:rPr lang="it-IT" dirty="0" err="1" smtClean="0"/>
              <a:t>Surname</a:t>
            </a:r>
            <a:r>
              <a:rPr lang="it-IT" dirty="0" smtClean="0"/>
              <a:t>, Author </a:t>
            </a:r>
            <a:r>
              <a:rPr lang="it-IT" dirty="0" err="1" smtClean="0"/>
              <a:t>Name</a:t>
            </a:r>
            <a:r>
              <a:rPr lang="it-IT" dirty="0" smtClean="0"/>
              <a:t> and </a:t>
            </a:r>
            <a:r>
              <a:rPr lang="it-IT" dirty="0" err="1" smtClean="0"/>
              <a:t>Surname</a:t>
            </a:r>
            <a:r>
              <a:rPr lang="it-IT" dirty="0" smtClean="0"/>
              <a:t>, Author </a:t>
            </a:r>
            <a:r>
              <a:rPr lang="it-IT" dirty="0" err="1" smtClean="0"/>
              <a:t>Name</a:t>
            </a:r>
            <a:r>
              <a:rPr lang="it-IT" dirty="0" smtClean="0"/>
              <a:t> and </a:t>
            </a:r>
            <a:r>
              <a:rPr lang="it-IT" dirty="0" err="1" smtClean="0"/>
              <a:t>Surname</a:t>
            </a:r>
            <a:r>
              <a:rPr lang="it-IT" dirty="0" smtClean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720378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58B257-E56A-8922-E523-4F9D55077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8B6A7C9-C85A-A89F-D508-1A5D02FE61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BA385F-534A-D710-D085-0A10D1DCC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3DB-5CAC-438D-9E57-13BBC71675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88709E-7B5B-F6DD-32C3-50FBAAC44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65A984-8722-4D37-3A4A-3E3357BEA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5EA1-EC5A-45E6-BDB6-08B4F77CA2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941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58F69E8-D3FC-F824-2D68-145355ACE4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5A395C0-8F43-CB12-3A0B-706B36E4C8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B17874-5504-B559-538C-2B97DF43A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3DB-5CAC-438D-9E57-13BBC71675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A9A57F-6EED-0E01-C141-01049F2F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5471AA-2E28-92F6-D617-130B666A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5EA1-EC5A-45E6-BDB6-08B4F77CA2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3977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bg>
      <p:bgPr>
        <a:solidFill>
          <a:srgbClr val="FF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>
            <a:extLst>
              <a:ext uri="{FF2B5EF4-FFF2-40B4-BE49-F238E27FC236}">
                <a16:creationId xmlns:a16="http://schemas.microsoft.com/office/drawing/2014/main" id="{13B411FF-C958-A8C0-9E9F-4C5BBF4CF6F4}"/>
              </a:ext>
            </a:extLst>
          </p:cNvPr>
          <p:cNvSpPr/>
          <p:nvPr userDrawn="1"/>
        </p:nvSpPr>
        <p:spPr>
          <a:xfrm>
            <a:off x="0" y="0"/>
            <a:ext cx="12192000" cy="6842812"/>
          </a:xfrm>
          <a:prstGeom prst="rect">
            <a:avLst/>
          </a:prstGeom>
          <a:solidFill>
            <a:srgbClr val="FFF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4B87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DEEC0DC-7CCA-7BAD-B854-2DFDD39661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2250" y="580656"/>
            <a:ext cx="2442573" cy="614595"/>
          </a:xfrm>
        </p:spPr>
        <p:txBody>
          <a:bodyPr>
            <a:normAutofit/>
          </a:bodyPr>
          <a:lstStyle>
            <a:lvl1pPr>
              <a:defRPr sz="3200" b="1" baseline="0">
                <a:solidFill>
                  <a:srgbClr val="004B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 smtClean="0"/>
              <a:t>Slide Title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B62E9C-79AA-F236-11BC-ABCA337B98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2250" y="1366356"/>
            <a:ext cx="6198144" cy="159891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4B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4B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04B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04B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04B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err="1" smtClean="0"/>
              <a:t>Main</a:t>
            </a:r>
            <a:r>
              <a:rPr lang="it-IT" dirty="0" smtClean="0"/>
              <a:t> Text</a:t>
            </a:r>
            <a:endParaRPr lang="it-IT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5A11B4D-4D5E-04A0-5296-AACDDCE76669}"/>
              </a:ext>
            </a:extLst>
          </p:cNvPr>
          <p:cNvSpPr>
            <a:spLocks noChangeAspect="1"/>
          </p:cNvSpPr>
          <p:nvPr userDrawn="1"/>
        </p:nvSpPr>
        <p:spPr>
          <a:xfrm>
            <a:off x="10750743" y="6340918"/>
            <a:ext cx="1441257" cy="485523"/>
          </a:xfrm>
          <a:custGeom>
            <a:avLst/>
            <a:gdLst/>
            <a:ahLst/>
            <a:cxnLst/>
            <a:rect l="l" t="t" r="r" b="b"/>
            <a:pathLst>
              <a:path w="10116550" h="3408013">
                <a:moveTo>
                  <a:pt x="0" y="0"/>
                </a:moveTo>
                <a:lnTo>
                  <a:pt x="10116550" y="0"/>
                </a:lnTo>
                <a:lnTo>
                  <a:pt x="10116550" y="3408013"/>
                </a:lnTo>
                <a:lnTo>
                  <a:pt x="0" y="34080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995E1E2-9222-DF10-232E-4A3187EAF91A}"/>
              </a:ext>
            </a:extLst>
          </p:cNvPr>
          <p:cNvSpPr txBox="1"/>
          <p:nvPr userDrawn="1"/>
        </p:nvSpPr>
        <p:spPr>
          <a:xfrm>
            <a:off x="7703462" y="6458281"/>
            <a:ext cx="30472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ROADLCA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PALERMO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30/09-02/10, 2026</a:t>
            </a:r>
            <a:endParaRPr lang="it-IT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EC4EE3E-6BB9-8832-B73C-23A43E3407CE}"/>
              </a:ext>
            </a:extLst>
          </p:cNvPr>
          <p:cNvSpPr/>
          <p:nvPr userDrawn="1"/>
        </p:nvSpPr>
        <p:spPr>
          <a:xfrm>
            <a:off x="0" y="6407150"/>
            <a:ext cx="4505324" cy="451946"/>
          </a:xfrm>
          <a:prstGeom prst="rect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/>
          </a:p>
        </p:txBody>
      </p:sp>
      <p:pic>
        <p:nvPicPr>
          <p:cNvPr id="18" name="Immagine 16">
            <a:extLst>
              <a:ext uri="{FF2B5EF4-FFF2-40B4-BE49-F238E27FC236}">
                <a16:creationId xmlns:a16="http://schemas.microsoft.com/office/drawing/2014/main" id="{0A603004-D0D1-E0A5-21DA-2B1210FDB4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9" y="0"/>
            <a:ext cx="1280595" cy="505795"/>
          </a:xfrm>
          <a:prstGeom prst="rect">
            <a:avLst/>
          </a:prstGeom>
        </p:spPr>
      </p:pic>
      <p:grpSp>
        <p:nvGrpSpPr>
          <p:cNvPr id="4" name="Gruppo 3">
            <a:extLst>
              <a:ext uri="{FF2B5EF4-FFF2-40B4-BE49-F238E27FC236}">
                <a16:creationId xmlns:a16="http://schemas.microsoft.com/office/drawing/2014/main" id="{C243E037-72CE-DC11-EE8A-1E8C356CBE42}"/>
              </a:ext>
            </a:extLst>
          </p:cNvPr>
          <p:cNvGrpSpPr/>
          <p:nvPr userDrawn="1"/>
        </p:nvGrpSpPr>
        <p:grpSpPr>
          <a:xfrm>
            <a:off x="4505324" y="6407150"/>
            <a:ext cx="7686676" cy="451793"/>
            <a:chOff x="97351" y="6357525"/>
            <a:chExt cx="7686676" cy="500475"/>
          </a:xfrm>
        </p:grpSpPr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27D1DA48-EC79-9AB2-AD21-14DE6F862FA0}"/>
                </a:ext>
              </a:extLst>
            </p:cNvPr>
            <p:cNvGrpSpPr/>
            <p:nvPr/>
          </p:nvGrpSpPr>
          <p:grpSpPr>
            <a:xfrm>
              <a:off x="97351" y="6357525"/>
              <a:ext cx="4394682" cy="500475"/>
              <a:chOff x="97351" y="6357525"/>
              <a:chExt cx="4394682" cy="500475"/>
            </a:xfrm>
          </p:grpSpPr>
          <p:pic>
            <p:nvPicPr>
              <p:cNvPr id="12" name="Immagine 11">
                <a:extLst>
                  <a:ext uri="{FF2B5EF4-FFF2-40B4-BE49-F238E27FC236}">
                    <a16:creationId xmlns:a16="http://schemas.microsoft.com/office/drawing/2014/main" id="{73ED2BB2-187F-B4F2-444E-DDAAE8FDB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4066" r="4165"/>
              <a:stretch>
                <a:fillRect/>
              </a:stretch>
            </p:blipFill>
            <p:spPr>
              <a:xfrm>
                <a:off x="97351" y="6357525"/>
                <a:ext cx="2197341" cy="500475"/>
              </a:xfrm>
              <a:prstGeom prst="rect">
                <a:avLst/>
              </a:prstGeom>
            </p:spPr>
          </p:pic>
          <p:pic>
            <p:nvPicPr>
              <p:cNvPr id="13" name="Immagine 12">
                <a:extLst>
                  <a:ext uri="{FF2B5EF4-FFF2-40B4-BE49-F238E27FC236}">
                    <a16:creationId xmlns:a16="http://schemas.microsoft.com/office/drawing/2014/main" id="{8DAA9192-7449-FEBE-A1AD-B9CF254011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4066" r="4165"/>
              <a:stretch>
                <a:fillRect/>
              </a:stretch>
            </p:blipFill>
            <p:spPr>
              <a:xfrm>
                <a:off x="2294692" y="6357525"/>
                <a:ext cx="2197341" cy="500475"/>
              </a:xfrm>
              <a:prstGeom prst="rect">
                <a:avLst/>
              </a:prstGeom>
            </p:spPr>
          </p:pic>
        </p:grpSp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3EB7492F-B0E8-8A97-81A1-6EC57E33F643}"/>
                </a:ext>
              </a:extLst>
            </p:cNvPr>
            <p:cNvGrpSpPr/>
            <p:nvPr/>
          </p:nvGrpSpPr>
          <p:grpSpPr>
            <a:xfrm>
              <a:off x="4492033" y="6357525"/>
              <a:ext cx="3291994" cy="500475"/>
              <a:chOff x="97351" y="6357525"/>
              <a:chExt cx="3291994" cy="500475"/>
            </a:xfrm>
          </p:grpSpPr>
          <p:pic>
            <p:nvPicPr>
              <p:cNvPr id="8" name="Immagine 7">
                <a:extLst>
                  <a:ext uri="{FF2B5EF4-FFF2-40B4-BE49-F238E27FC236}">
                    <a16:creationId xmlns:a16="http://schemas.microsoft.com/office/drawing/2014/main" id="{7BA7921B-4E8F-B0AF-B084-7E48E37B3E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4066" r="4165"/>
              <a:stretch>
                <a:fillRect/>
              </a:stretch>
            </p:blipFill>
            <p:spPr>
              <a:xfrm>
                <a:off x="97351" y="6357525"/>
                <a:ext cx="2197341" cy="500475"/>
              </a:xfrm>
              <a:prstGeom prst="rect">
                <a:avLst/>
              </a:prstGeom>
            </p:spPr>
          </p:pic>
          <p:pic>
            <p:nvPicPr>
              <p:cNvPr id="10" name="Immagine 9">
                <a:extLst>
                  <a:ext uri="{FF2B5EF4-FFF2-40B4-BE49-F238E27FC236}">
                    <a16:creationId xmlns:a16="http://schemas.microsoft.com/office/drawing/2014/main" id="{35227008-5A2F-CE33-9C04-C31E6A7E9A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4066" r="50217"/>
              <a:stretch>
                <a:fillRect/>
              </a:stretch>
            </p:blipFill>
            <p:spPr>
              <a:xfrm>
                <a:off x="2294693" y="6357525"/>
                <a:ext cx="1094652" cy="500475"/>
              </a:xfrm>
              <a:prstGeom prst="rect">
                <a:avLst/>
              </a:prstGeom>
            </p:spPr>
          </p:pic>
        </p:grpSp>
      </p:grpSp>
      <p:sp>
        <p:nvSpPr>
          <p:cNvPr id="19" name="Elaborazione 18">
            <a:extLst>
              <a:ext uri="{FF2B5EF4-FFF2-40B4-BE49-F238E27FC236}">
                <a16:creationId xmlns:a16="http://schemas.microsoft.com/office/drawing/2014/main" id="{B9C0FBF0-4A88-436F-EC31-82FBAA94D295}"/>
              </a:ext>
            </a:extLst>
          </p:cNvPr>
          <p:cNvSpPr/>
          <p:nvPr userDrawn="1"/>
        </p:nvSpPr>
        <p:spPr>
          <a:xfrm>
            <a:off x="1453233" y="0"/>
            <a:ext cx="10738767" cy="505795"/>
          </a:xfrm>
          <a:prstGeom prst="flowChartProcess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i="0" dirty="0">
                <a:solidFill>
                  <a:schemeClr val="bg2"/>
                </a:solidFill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7</a:t>
            </a:r>
            <a:r>
              <a:rPr lang="en-US" sz="1100" b="1" i="0" baseline="30000" dirty="0">
                <a:solidFill>
                  <a:schemeClr val="bg2"/>
                </a:solidFill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th </a:t>
            </a:r>
            <a:r>
              <a:rPr lang="en-US" sz="1100" b="1" i="0" baseline="0" dirty="0">
                <a:solidFill>
                  <a:schemeClr val="bg2"/>
                </a:solidFill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International Symposium on Pavement and Bridge Life Cycle Assessment</a:t>
            </a:r>
            <a:endParaRPr lang="en-US" sz="1100" b="1" i="0" dirty="0">
              <a:solidFill>
                <a:schemeClr val="bg2"/>
              </a:solidFill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Open Sans" panose="020B0606030504020204" pitchFamily="34" charset="0"/>
            </a:endParaRPr>
          </a:p>
          <a:p>
            <a:pPr algn="ctr"/>
            <a:r>
              <a:rPr lang="en-US" sz="11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30</a:t>
            </a:r>
            <a:r>
              <a:rPr lang="en-US" sz="1100" b="1" i="1" baseline="30000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th</a:t>
            </a:r>
            <a:r>
              <a:rPr lang="en-US" sz="11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 </a:t>
            </a:r>
            <a:r>
              <a:rPr lang="en-US" sz="1100" b="1" i="1" dirty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September </a:t>
            </a:r>
            <a:r>
              <a:rPr lang="en-US" sz="11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– 2</a:t>
            </a:r>
            <a:r>
              <a:rPr lang="en-US" sz="1100" b="1" i="1" baseline="30000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nd</a:t>
            </a:r>
            <a:r>
              <a:rPr lang="en-US" sz="11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 </a:t>
            </a:r>
            <a:r>
              <a:rPr lang="en-US" sz="1100" b="1" i="1" dirty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October 2026</a:t>
            </a:r>
            <a:endParaRPr lang="en-US" sz="1100" b="1" i="1" dirty="0">
              <a:solidFill>
                <a:schemeClr val="bg2"/>
              </a:solidFill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096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AD6DD-59DD-C027-7BC3-52DB99E9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D5EFB40-456C-DB76-7D7F-5A23D7FC6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C186BC-AEDF-D2E6-4D77-1AE8417D9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3DB-5CAC-438D-9E57-13BBC71675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DEEC6B-4857-BEF2-856F-EFC62DBA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6E7157-47B5-69CA-5F77-6545DF0EE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5EA1-EC5A-45E6-BDB6-08B4F77CA2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421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B07F5C-DBDD-C5C2-A52A-BC1442F89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624DB8-0A6A-8E77-9B1F-BE09CC7AA5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B7F11D2-D09F-CEBF-0AA9-9865AAC81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6FBAA22-33B5-B8F9-F436-42F4BF99F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3DB-5CAC-438D-9E57-13BBC71675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6FF2451-7DBF-33BB-1B2E-5DA0C131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5CA9639-D52D-990A-E842-6490834D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5EA1-EC5A-45E6-BDB6-08B4F77CA2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61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84DC8A-38F6-19F7-19C3-4AAFADF84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CBC1025-095C-EBA5-8C74-97FAE3B96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94E52A6-9EAE-5B44-9EE6-C6CB0A2DE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5BD0AD0-943D-D792-8617-3FD0B622E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642E2E0-F658-19D0-F29C-B29F6031B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90FFBEE-00D2-7F25-A5E8-272A55D59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3DB-5CAC-438D-9E57-13BBC71675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1BA1CE7-A881-E3B3-0D68-40B236A1E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CC572A1-DCF5-A9D5-D60B-BD6719560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5EA1-EC5A-45E6-BDB6-08B4F77CA2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3445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3059FB-35A2-D13D-9781-029FCEEF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E54E812-2BA5-3B40-703F-3B51C4998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3DB-5CAC-438D-9E57-13BBC71675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BF5592-2FE6-0EA9-17C3-32FB0D62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3E300FA-53C8-DE1E-6E4C-643E6F0BB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5EA1-EC5A-45E6-BDB6-08B4F77CA2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094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bg>
      <p:bgPr>
        <a:solidFill>
          <a:srgbClr val="FF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tangolo 16">
            <a:extLst>
              <a:ext uri="{FF2B5EF4-FFF2-40B4-BE49-F238E27FC236}">
                <a16:creationId xmlns:a16="http://schemas.microsoft.com/office/drawing/2014/main" id="{3DDB96B4-D6EE-F925-C27D-3FE968F2A77A}"/>
              </a:ext>
            </a:extLst>
          </p:cNvPr>
          <p:cNvSpPr/>
          <p:nvPr userDrawn="1"/>
        </p:nvSpPr>
        <p:spPr>
          <a:xfrm>
            <a:off x="1" y="2021530"/>
            <a:ext cx="12192000" cy="4835761"/>
          </a:xfrm>
          <a:prstGeom prst="rect">
            <a:avLst/>
          </a:prstGeom>
          <a:solidFill>
            <a:srgbClr val="104B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922275E5-B0F3-C7C2-BBC3-FCE151F5AC3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6146743"/>
            <a:ext cx="12192000" cy="720310"/>
            <a:chOff x="238265" y="4827794"/>
            <a:chExt cx="12083298" cy="713888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9AE0D3B0-DCAB-A5C0-24A8-A32B3C46D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8265" y="4829862"/>
              <a:ext cx="2130122" cy="710040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D17789A-BF4E-ED03-5874-E8F18CC57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71104" y="4829663"/>
              <a:ext cx="2131200" cy="708773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F5189886-E183-1E06-F8DF-CC2DC50E7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102"/>
            <a:stretch>
              <a:fillRect/>
            </a:stretch>
          </p:blipFill>
          <p:spPr>
            <a:xfrm>
              <a:off x="4502945" y="4827794"/>
              <a:ext cx="2139584" cy="709200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1DEDED97-1F00-A9F9-4762-32C95E8B6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5106" y="4832482"/>
              <a:ext cx="2122706" cy="709200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B810A68-5814-04AE-EFFD-160BD4CDC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6938" y="4831482"/>
              <a:ext cx="2130122" cy="710040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47BFB481-88AB-F835-45E1-79F6253CB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3286"/>
            <a:stretch>
              <a:fillRect/>
            </a:stretch>
          </p:blipFill>
          <p:spPr>
            <a:xfrm>
              <a:off x="10899778" y="4832044"/>
              <a:ext cx="1421785" cy="708773"/>
            </a:xfrm>
            <a:prstGeom prst="rect">
              <a:avLst/>
            </a:prstGeom>
          </p:spPr>
        </p:pic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B790AB2F-87ED-B756-32ED-05973AFBB78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496793"/>
            <a:ext cx="1340479" cy="529447"/>
          </a:xfrm>
          <a:prstGeom prst="rect">
            <a:avLst/>
          </a:prstGeom>
        </p:spPr>
      </p:pic>
      <p:pic>
        <p:nvPicPr>
          <p:cNvPr id="3" name="Immagine 16">
            <a:extLst>
              <a:ext uri="{FF2B5EF4-FFF2-40B4-BE49-F238E27FC236}">
                <a16:creationId xmlns:a16="http://schemas.microsoft.com/office/drawing/2014/main" id="{0A603004-D0D1-E0A5-21DA-2B1210FDB44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7" y="56346"/>
            <a:ext cx="4661032" cy="18409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DDC631-4E3D-DC5D-3934-F64FD9DC751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618680" y="56346"/>
            <a:ext cx="1823409" cy="6024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8F7D1D-72B2-43D1-ECBC-E34C0B92808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079687" y="101085"/>
            <a:ext cx="679023" cy="5243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D1E8D1-53FA-DC5A-F04C-2FA0C908FE8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316713" y="249244"/>
            <a:ext cx="1064284" cy="2721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6F77CF7-7ECE-20FA-66FD-2EED53A967B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500366" y="253354"/>
            <a:ext cx="1140086" cy="20842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39EF33-5DB0-2261-101E-081E073DAB5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684363" y="225591"/>
            <a:ext cx="1351413" cy="2639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BB5EC54-E02A-AFCC-E5C8-797BF89EDA2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881110" y="150273"/>
            <a:ext cx="1187203" cy="330191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6394B67-5CF0-9D3B-5A2F-831FFDD384F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961580"/>
            <a:ext cx="12192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Elaborazione 15">
            <a:extLst>
              <a:ext uri="{FF2B5EF4-FFF2-40B4-BE49-F238E27FC236}">
                <a16:creationId xmlns:a16="http://schemas.microsoft.com/office/drawing/2014/main" id="{EC5E798F-A35C-A391-95A3-28379C6B54AE}"/>
              </a:ext>
            </a:extLst>
          </p:cNvPr>
          <p:cNvSpPr/>
          <p:nvPr userDrawn="1"/>
        </p:nvSpPr>
        <p:spPr>
          <a:xfrm>
            <a:off x="4888014" y="789735"/>
            <a:ext cx="7303986" cy="1171845"/>
          </a:xfrm>
          <a:prstGeom prst="flowChartProcess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dirty="0">
                <a:solidFill>
                  <a:schemeClr val="bg1"/>
                </a:solidFill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7</a:t>
            </a:r>
            <a:r>
              <a:rPr lang="en-US" sz="1800" b="1" i="0" baseline="30000" dirty="0">
                <a:solidFill>
                  <a:schemeClr val="bg1"/>
                </a:solidFill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th </a:t>
            </a:r>
            <a:r>
              <a:rPr lang="en-US" sz="1800" b="1" i="0" baseline="0" dirty="0">
                <a:solidFill>
                  <a:schemeClr val="bg1"/>
                </a:solidFill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International Symposium on Pavement and Bridge Life Cycle Assessment</a:t>
            </a:r>
            <a:endParaRPr lang="en-US" sz="1800" b="1" i="0" dirty="0">
              <a:solidFill>
                <a:schemeClr val="bg1"/>
              </a:solidFill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Open Sans" panose="020B0606030504020204" pitchFamily="34" charset="0"/>
            </a:endParaRPr>
          </a:p>
          <a:p>
            <a:pPr algn="ctr"/>
            <a:r>
              <a:rPr lang="en-US" sz="18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30</a:t>
            </a:r>
            <a:r>
              <a:rPr lang="en-US" sz="1800" b="1" i="1" baseline="30000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th</a:t>
            </a:r>
            <a:r>
              <a:rPr lang="en-US" sz="18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 September – 2</a:t>
            </a:r>
            <a:r>
              <a:rPr lang="en-US" sz="1800" b="1" i="1" baseline="30000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nd</a:t>
            </a:r>
            <a:r>
              <a:rPr lang="en-US" sz="1800" b="1" i="1" dirty="0" smtClean="0">
                <a:solidFill>
                  <a:schemeClr val="bg2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Open Sans" panose="020B0606030504020204" pitchFamily="34" charset="0"/>
              </a:rPr>
              <a:t> October 2026</a:t>
            </a:r>
            <a:endParaRPr lang="en-US" sz="1800" b="1" i="1" dirty="0">
              <a:solidFill>
                <a:schemeClr val="bg2"/>
              </a:solidFill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456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A4E969-A5CB-0D0E-77CE-D542742D4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1F2468-7944-F051-EE12-6AC025E43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735E5CC-4264-EE6E-FFEB-12CD174F0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CD0C02-9CE2-F011-EDB8-02E145431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3DB-5CAC-438D-9E57-13BBC71675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D5CB6C9-B9C2-A598-4972-43B31B9AB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4FF36A5-5EDE-A691-9242-97CE73DCB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5EA1-EC5A-45E6-BDB6-08B4F77CA2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354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A3A5F1-5662-DB30-076F-ADA902E5A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6E37599-E920-89BD-D888-95E92EB62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BB48CE-3CCB-E5E3-E83E-36E52504B4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C3E65D9-1438-6F44-A006-2026000F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3DB-5CAC-438D-9E57-13BBC71675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757EAF2-8EDE-303D-D842-5C3EA7241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81B2D1-4B3A-38DA-5434-1BA06F99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65EA1-EC5A-45E6-BDB6-08B4F77CA2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94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5E78002-9BCE-9CFE-EAF3-760053A99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9262EE1-B294-3A06-7472-3D8914DCA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50CE1C-05A6-5EC8-241C-97282BD901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2A23DB-5CAC-438D-9E57-13BBC71675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46185F-02DF-4CC4-C057-FE41D35444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5F48DD-F8E9-FC38-30E1-5E385981A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865EA1-EC5A-45E6-BDB6-08B4F77CA2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969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A2FA3-E87C-6257-C642-79AF53095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160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5996" y="6441831"/>
            <a:ext cx="4404635" cy="3399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  <a:p>
            <a:r>
              <a:rPr lang="it-IT" sz="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</a:t>
            </a:r>
            <a:r>
              <a:rPr lang="it-IT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it-IT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Surname</a:t>
            </a:r>
            <a:endParaRPr lang="it-IT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23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C8A8420-2402-8FA4-0E1A-3603FCA494FF}"/>
              </a:ext>
            </a:extLst>
          </p:cNvPr>
          <p:cNvSpPr txBox="1"/>
          <p:nvPr/>
        </p:nvSpPr>
        <p:spPr>
          <a:xfrm>
            <a:off x="978475" y="3030361"/>
            <a:ext cx="1023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 for the </a:t>
            </a:r>
            <a:r>
              <a:rPr lang="it-IT" sz="6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it-IT" sz="6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2B22BD-0444-36C4-FC21-66AD4B84F8C7}"/>
              </a:ext>
            </a:extLst>
          </p:cNvPr>
          <p:cNvSpPr txBox="1"/>
          <p:nvPr/>
        </p:nvSpPr>
        <p:spPr>
          <a:xfrm>
            <a:off x="5577608" y="4527362"/>
            <a:ext cx="1036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</a:p>
        </p:txBody>
      </p:sp>
    </p:spTree>
    <p:extLst>
      <p:ext uri="{BB962C8B-B14F-4D97-AF65-F5344CB8AC3E}">
        <p14:creationId xmlns:p14="http://schemas.microsoft.com/office/powerpoint/2010/main" val="381477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12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Adobe Gothic Std B</vt:lpstr>
      <vt:lpstr>Aptos</vt:lpstr>
      <vt:lpstr>Arial</vt:lpstr>
      <vt:lpstr>Open Sans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DAVIDE RANDAZZO MIGNACCA</dc:creator>
  <cp:lastModifiedBy>Manuel</cp:lastModifiedBy>
  <cp:revision>21</cp:revision>
  <dcterms:created xsi:type="dcterms:W3CDTF">2026-08-17T08:52:54Z</dcterms:created>
  <dcterms:modified xsi:type="dcterms:W3CDTF">2026-09-14T15:48:50Z</dcterms:modified>
</cp:coreProperties>
</file>